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5" r:id="rId4"/>
    <p:sldMasterId id="2147483696" r:id="rId5"/>
    <p:sldMasterId id="2147483697"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Lst>
  <p:sldSz cy="5143500" cx="9144000"/>
  <p:notesSz cx="6858000" cy="9144000"/>
  <p:embeddedFontLst>
    <p:embeddedFont>
      <p:font typeface="Roboto"/>
      <p:regular r:id="rId51"/>
      <p:bold r:id="rId52"/>
      <p:italic r:id="rId53"/>
      <p:boldItalic r:id="rId54"/>
    </p:embeddedFont>
    <p:embeddedFont>
      <p:font typeface="Righteous"/>
      <p:regular r:id="rId55"/>
    </p:embeddedFont>
    <p:embeddedFont>
      <p:font typeface="Abel"/>
      <p:regular r:id="rId56"/>
    </p:embeddedFont>
    <p:embeddedFont>
      <p:font typeface="Helvetica Neue"/>
      <p:regular r:id="rId57"/>
      <p:bold r:id="rId58"/>
      <p:italic r:id="rId59"/>
      <p:boldItalic r:id="rId60"/>
    </p:embeddedFont>
    <p:embeddedFont>
      <p:font typeface="Karla"/>
      <p:regular r:id="rId61"/>
      <p:bold r:id="rId62"/>
      <p:italic r:id="rId63"/>
      <p:boldItalic r:id="rId6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Karla-bold.fntdata"/><Relationship Id="rId61" Type="http://schemas.openxmlformats.org/officeDocument/2006/relationships/font" Target="fonts/Karla-regular.fntdata"/><Relationship Id="rId20" Type="http://schemas.openxmlformats.org/officeDocument/2006/relationships/slide" Target="slides/slide13.xml"/><Relationship Id="rId64" Type="http://schemas.openxmlformats.org/officeDocument/2006/relationships/font" Target="fonts/Karla-boldItalic.fntdata"/><Relationship Id="rId63" Type="http://schemas.openxmlformats.org/officeDocument/2006/relationships/font" Target="fonts/Karla-italic.fntdata"/><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HelveticaNeue-boldItalic.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font" Target="fonts/Roboto-regular.fntdata"/><Relationship Id="rId50" Type="http://schemas.openxmlformats.org/officeDocument/2006/relationships/slide" Target="slides/slide43.xml"/><Relationship Id="rId53" Type="http://schemas.openxmlformats.org/officeDocument/2006/relationships/font" Target="fonts/Roboto-italic.fntdata"/><Relationship Id="rId52" Type="http://schemas.openxmlformats.org/officeDocument/2006/relationships/font" Target="fonts/Roboto-bold.fntdata"/><Relationship Id="rId11" Type="http://schemas.openxmlformats.org/officeDocument/2006/relationships/slide" Target="slides/slide4.xml"/><Relationship Id="rId55" Type="http://schemas.openxmlformats.org/officeDocument/2006/relationships/font" Target="fonts/Righteous-regular.fntdata"/><Relationship Id="rId10" Type="http://schemas.openxmlformats.org/officeDocument/2006/relationships/slide" Target="slides/slide3.xml"/><Relationship Id="rId54" Type="http://schemas.openxmlformats.org/officeDocument/2006/relationships/font" Target="fonts/Roboto-boldItalic.fntdata"/><Relationship Id="rId13" Type="http://schemas.openxmlformats.org/officeDocument/2006/relationships/slide" Target="slides/slide6.xml"/><Relationship Id="rId57" Type="http://schemas.openxmlformats.org/officeDocument/2006/relationships/font" Target="fonts/HelveticaNeue-regular.fntdata"/><Relationship Id="rId12" Type="http://schemas.openxmlformats.org/officeDocument/2006/relationships/slide" Target="slides/slide5.xml"/><Relationship Id="rId56" Type="http://schemas.openxmlformats.org/officeDocument/2006/relationships/font" Target="fonts/Abel-regular.fntdata"/><Relationship Id="rId15" Type="http://schemas.openxmlformats.org/officeDocument/2006/relationships/slide" Target="slides/slide8.xml"/><Relationship Id="rId59" Type="http://schemas.openxmlformats.org/officeDocument/2006/relationships/font" Target="fonts/HelveticaNeue-italic.fntdata"/><Relationship Id="rId14" Type="http://schemas.openxmlformats.org/officeDocument/2006/relationships/slide" Target="slides/slide7.xml"/><Relationship Id="rId58" Type="http://schemas.openxmlformats.org/officeDocument/2006/relationships/font" Target="fonts/HelveticaNeue-bold.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rgbClr val="000000"/>
                </a:solidFill>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lflow.org/docs/latest/python_api/mlflow.sklearn.html#module-mlflow.sklearn"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lflow.org/docs/latest/tracking.html#id28" TargetMode="External"/><Relationship Id="rId3" Type="http://schemas.openxmlformats.org/officeDocument/2006/relationships/hyperlink" Target="https://mlflow.org/docs/latest/tracking.html#id32"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mlflow.org/docs/latest/models.html#id20" TargetMode="External"/><Relationship Id="rId3" Type="http://schemas.openxmlformats.org/officeDocument/2006/relationships/hyperlink" Target="https://www.mlflow.org/docs/latest/models.html#model-signature" TargetMode="External"/><Relationship Id="rId4" Type="http://schemas.openxmlformats.org/officeDocument/2006/relationships/hyperlink" Target="https://www.mlflow.org/docs/latest/models.html#input-example" TargetMode="External"/><Relationship Id="rId5" Type="http://schemas.openxmlformats.org/officeDocument/2006/relationships/hyperlink" Target="https://www.mlflow.org/docs/latest/python_api/mlflow.types.html#mlflow.types.DataType" TargetMode="External"/><Relationship Id="rId6" Type="http://schemas.openxmlformats.org/officeDocument/2006/relationships/hyperlink" Target="https://numpy.org/devdocs/user/basics.types.html" TargetMode="External"/><Relationship Id="rId7" Type="http://schemas.openxmlformats.org/officeDocument/2006/relationships/hyperlink" Target="https://www.mlflow.org/docs/latest/python_api/mlflow.pyfunc.html#pyfunc-model-config" TargetMode="External"/><Relationship Id="rId8" Type="http://schemas.openxmlformats.org/officeDocument/2006/relationships/hyperlink" Target="https://www.mlflow.org/docs/latest/python_api/mlflow.sklearn.html#mlflow.sklearn.log_model" TargetMode="External"/></Relationships>
</file>

<file path=ppt/notesSlides/_rels/notesSlide29.xml.rels><?xml version="1.0" encoding="UTF-8" standalone="yes"?><Relationships xmlns="http://schemas.openxmlformats.org/package/2006/relationships"><Relationship Id="rId20" Type="http://schemas.openxmlformats.org/officeDocument/2006/relationships/hyperlink" Target="https://www.mlflow.org/docs/latest/models.html#id20" TargetMode="External"/><Relationship Id="rId22" Type="http://schemas.openxmlformats.org/officeDocument/2006/relationships/hyperlink" Target="https://www.mlflow.org/docs/latest/models.html#input-example" TargetMode="External"/><Relationship Id="rId21" Type="http://schemas.openxmlformats.org/officeDocument/2006/relationships/hyperlink" Target="https://www.mlflow.org/docs/latest/models.html#model-signature" TargetMode="External"/><Relationship Id="rId24" Type="http://schemas.openxmlformats.org/officeDocument/2006/relationships/hyperlink" Target="https://numpy.org/devdocs/user/basics.types.html" TargetMode="External"/><Relationship Id="rId23" Type="http://schemas.openxmlformats.org/officeDocument/2006/relationships/hyperlink" Target="https://www.mlflow.org/docs/latest/python_api/mlflow.types.html#mlflow.types.DataType" TargetMode="External"/><Relationship Id="rId1" Type="http://schemas.openxmlformats.org/officeDocument/2006/relationships/notesMaster" Target="../notesMasters/notesMaster1.xml"/><Relationship Id="rId2" Type="http://schemas.openxmlformats.org/officeDocument/2006/relationships/hyperlink" Target="https://mlflow.org/docs/latest/models.html#id21" TargetMode="External"/><Relationship Id="rId3" Type="http://schemas.openxmlformats.org/officeDocument/2006/relationships/hyperlink" Target="https://mlflow.org/docs/latest/python_api/mlflow.sklearn.html#module-mlflow.sklearn" TargetMode="External"/><Relationship Id="rId4" Type="http://schemas.openxmlformats.org/officeDocument/2006/relationships/hyperlink" Target="https://mlflow.org/docs/latest/python_api/mlflow.sklearn.html#mlflow.sklearn.save_model" TargetMode="External"/><Relationship Id="rId9" Type="http://schemas.openxmlformats.org/officeDocument/2006/relationships/hyperlink" Target="https://mlflow.org/docs/latest/python_api/mlflow.models.html#mlflow.models.Model.save" TargetMode="External"/><Relationship Id="rId26" Type="http://schemas.openxmlformats.org/officeDocument/2006/relationships/hyperlink" Target="https://www.mlflow.org/docs/latest/python_api/mlflow.sklearn.html#mlflow.sklearn.log_model" TargetMode="External"/><Relationship Id="rId25" Type="http://schemas.openxmlformats.org/officeDocument/2006/relationships/hyperlink" Target="https://www.mlflow.org/docs/latest/python_api/mlflow.pyfunc.html#pyfunc-model-config" TargetMode="External"/><Relationship Id="rId5" Type="http://schemas.openxmlformats.org/officeDocument/2006/relationships/hyperlink" Target="https://mlflow.org/docs/latest/python_api/mlflow.sklearn.html#mlflow.sklearn.log_model" TargetMode="External"/><Relationship Id="rId6" Type="http://schemas.openxmlformats.org/officeDocument/2006/relationships/hyperlink" Target="https://mlflow.org/docs/latest/python_api/mlflow.sklearn.html#mlflow.sklearn.load_model" TargetMode="External"/><Relationship Id="rId7" Type="http://schemas.openxmlformats.org/officeDocument/2006/relationships/hyperlink" Target="https://mlflow.org/docs/latest/python_api/mlflow.models.html#mlflow.models.Model" TargetMode="External"/><Relationship Id="rId8" Type="http://schemas.openxmlformats.org/officeDocument/2006/relationships/hyperlink" Target="https://mlflow.org/docs/latest/python_api/mlflow.models.html#mlflow.models.Model.add_flavor" TargetMode="External"/><Relationship Id="rId11" Type="http://schemas.openxmlformats.org/officeDocument/2006/relationships/hyperlink" Target="https://mlflow.org/docs/latest/python_api/mlflow.models.html#mlflow.models.Model.load" TargetMode="External"/><Relationship Id="rId10" Type="http://schemas.openxmlformats.org/officeDocument/2006/relationships/hyperlink" Target="https://mlflow.org/docs/latest/python_api/mlflow.models.html#mlflow.models.Model.log" TargetMode="External"/><Relationship Id="rId13" Type="http://schemas.openxmlformats.org/officeDocument/2006/relationships/hyperlink" Target="https://mlflow.org/docs/latest/python_api/mlflow.html#mlflow.evaluate" TargetMode="External"/><Relationship Id="rId12" Type="http://schemas.openxmlformats.org/officeDocument/2006/relationships/hyperlink" Target="https://mlflow.org/docs/latest/models.html#id23" TargetMode="External"/><Relationship Id="rId15" Type="http://schemas.openxmlformats.org/officeDocument/2006/relationships/hyperlink" Target="https://mlflow.org/docs/latest/models.html#pyfunc-model-flavor" TargetMode="External"/><Relationship Id="rId14" Type="http://schemas.openxmlformats.org/officeDocument/2006/relationships/hyperlink" Target="https://mlflow.org/docs/latest/python_api/mlflow.html#mlflow.evaluate" TargetMode="External"/><Relationship Id="rId17" Type="http://schemas.openxmlformats.org/officeDocument/2006/relationships/hyperlink" Target="https://github.com/mlflow/mlflow/blob/master/examples/evaluation/evaluate_on_binary_classifier.py" TargetMode="External"/><Relationship Id="rId16" Type="http://schemas.openxmlformats.org/officeDocument/2006/relationships/hyperlink" Target="https://mlflow.org/docs/latest/tracking.html#tracking" TargetMode="External"/><Relationship Id="rId19" Type="http://schemas.openxmlformats.org/officeDocument/2006/relationships/hyperlink" Target="https://archive.ics.uci.edu/ml/datasets/adult" TargetMode="External"/><Relationship Id="rId18" Type="http://schemas.openxmlformats.org/officeDocument/2006/relationships/hyperlink" Target="https://mlflow.org/docs/latest/python_api/mlflow.html#mlflow.evaluate"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mlflow.org/docs/latest/models.html#id25" TargetMode="External"/><Relationship Id="rId3" Type="http://schemas.openxmlformats.org/officeDocument/2006/relationships/hyperlink" Target="https://mlflow.org/docs/latest/models.html#deploy-mlflow-models" TargetMode="External"/><Relationship Id="rId4" Type="http://schemas.openxmlformats.org/officeDocument/2006/relationships/hyperlink" Target="https://mlflow.org/docs/latest/models.html#deploy-a-python-function-model-on-microsoft-azure-ml" TargetMode="External"/><Relationship Id="rId9" Type="http://schemas.openxmlformats.org/officeDocument/2006/relationships/hyperlink" Target="https://mlflow.org/docs/latest/models.html#deploy-a-python-function-model-on-amazon-sagemaker" TargetMode="External"/><Relationship Id="rId5" Type="http://schemas.openxmlformats.org/officeDocument/2006/relationships/hyperlink" Target="https://mlflow.org/docs/latest/models.html#deploy-a-python-function-model-on-microsoft-azure-ml" TargetMode="External"/><Relationship Id="rId6" Type="http://schemas.openxmlformats.org/officeDocument/2006/relationships/hyperlink" Target="https://mlflow.org/docs/latest/models.html#deploy-a-python-function-model-on-microsoft-azure-ml" TargetMode="External"/><Relationship Id="rId7" Type="http://schemas.openxmlformats.org/officeDocument/2006/relationships/hyperlink" Target="https://mlflow.org/docs/latest/models.html#deploy-a-python-function-model-on-amazon-sagemaker" TargetMode="External"/><Relationship Id="rId8" Type="http://schemas.openxmlformats.org/officeDocument/2006/relationships/hyperlink" Target="https://mlflow.org/docs/latest/models.html#deploy-a-python-function-model-on-amazon-sagemaker" TargetMode="External"/><Relationship Id="rId11" Type="http://schemas.openxmlformats.org/officeDocument/2006/relationships/hyperlink" Target="https://mlflow.org/docs/latest/models.html#export-a-python-function-model-as-an-apache-spark-udf" TargetMode="External"/><Relationship Id="rId10" Type="http://schemas.openxmlformats.org/officeDocument/2006/relationships/hyperlink" Target="https://mlflow.org/docs/latest/models.html#export-a-python-function-model-as-an-apache-spark-udf" TargetMode="External"/><Relationship Id="rId13" Type="http://schemas.openxmlformats.org/officeDocument/2006/relationships/hyperlink" Target="https://mlflow.org/docs/latest/models.html#id52" TargetMode="External"/><Relationship Id="rId12" Type="http://schemas.openxmlformats.org/officeDocument/2006/relationships/hyperlink" Target="https://mlflow.org/docs/latest/models.html#export-a-python-function-model-as-an-apache-spark-udf" TargetMode="External"/><Relationship Id="rId15" Type="http://schemas.openxmlformats.org/officeDocument/2006/relationships/hyperlink" Target="https://www.tensorflow.org/tfx/serving/api_rest#request_format_2" TargetMode="External"/><Relationship Id="rId14" Type="http://schemas.openxmlformats.org/officeDocument/2006/relationships/hyperlink" Target="https://mlflow.org/docs/latest/python_api/mlflow.models.html#module-mlflow.models" TargetMode="External"/><Relationship Id="rId16" Type="http://schemas.openxmlformats.org/officeDocument/2006/relationships/hyperlink" Target="https://www.mlflow.org/docs/latest/models.html#built-in-deployment-tool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1:notes"/>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US"/>
              <a:t>__skip__</a:t>
            </a:r>
            <a:endParaRPr/>
          </a:p>
          <a:p>
            <a:pPr indent="0" lvl="0" marL="0" rtl="0" algn="l">
              <a:lnSpc>
                <a:spcPct val="100000"/>
              </a:lnSpc>
              <a:spcBef>
                <a:spcPts val="0"/>
              </a:spcBef>
              <a:spcAft>
                <a:spcPts val="0"/>
              </a:spcAft>
              <a:buSzPts val="1400"/>
              <a:buNone/>
            </a:pPr>
            <a:r>
              <a:t/>
            </a:r>
            <a:endParaRPr/>
          </a:p>
          <a:p>
            <a:pPr indent="0" lvl="0" marL="0" rtl="0" algn="l">
              <a:lnSpc>
                <a:spcPct val="100000"/>
              </a:lnSpc>
              <a:spcBef>
                <a:spcPts val="0"/>
              </a:spcBef>
              <a:spcAft>
                <a:spcPts val="0"/>
              </a:spcAft>
              <a:buSzPts val="1400"/>
              <a:buNone/>
            </a:pPr>
            <a:r>
              <a:t/>
            </a:r>
            <a:endParaRPr/>
          </a:p>
        </p:txBody>
      </p:sp>
      <p:sp>
        <p:nvSpPr>
          <p:cNvPr id="296" name="Google Shape;296;p1: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2" name="Shape 652"/>
        <p:cNvGrpSpPr/>
        <p:nvPr/>
      </p:nvGrpSpPr>
      <p:grpSpPr>
        <a:xfrm>
          <a:off x="0" y="0"/>
          <a:ext cx="0" cy="0"/>
          <a:chOff x="0" y="0"/>
          <a:chExt cx="0" cy="0"/>
        </a:xfrm>
      </p:grpSpPr>
      <p:sp>
        <p:nvSpPr>
          <p:cNvPr id="653" name="Google Shape;653;g1222a4cbfcb_0_1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4" name="Google Shape;654;g1222a4cbfcb_0_1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1000">
                <a:solidFill>
                  <a:schemeClr val="dk1"/>
                </a:solidFill>
              </a:rPr>
              <a:t>Artifacts.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US" sz="1000">
                <a:solidFill>
                  <a:schemeClr val="dk1"/>
                </a:solidFill>
              </a:rPr>
              <a:t>Output files in any format</a:t>
            </a:r>
            <a:r>
              <a:rPr lang="en-US" sz="1000">
                <a:solidFill>
                  <a:schemeClr val="dk1"/>
                </a:solidFill>
              </a:rPr>
              <a:t>.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US" sz="1000">
                <a:solidFill>
                  <a:schemeClr val="dk1"/>
                </a:solidFill>
              </a:rPr>
              <a:t>For example, you can record images (for example, PNGs), models (for example, a pickled scikit-learn model), and data files (for example, a Parquet file) as artifacts. You can record runs using MLflow Python, R, Java, and REST APIs from anywhere you run your code.</a:t>
            </a:r>
            <a:endParaRPr sz="1000">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11b48e28b97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11b48e28b97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More on Python API in MLFLow documentation: </a:t>
            </a:r>
            <a:endParaRPr/>
          </a:p>
          <a:p>
            <a:pPr indent="0" lvl="0" marL="0" rtl="0" algn="l">
              <a:spcBef>
                <a:spcPts val="0"/>
              </a:spcBef>
              <a:spcAft>
                <a:spcPts val="0"/>
              </a:spcAft>
              <a:buNone/>
            </a:pPr>
            <a:r>
              <a:rPr lang="en-US" u="sng">
                <a:solidFill>
                  <a:schemeClr val="hlink"/>
                </a:solidFill>
                <a:hlinkClick r:id="rId2"/>
              </a:rPr>
              <a:t>https://www.mlflow.org/docs/latest/python_api/mlflow.sklearn.html#module-mlflow.sklearn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1" name="Shape 681"/>
        <p:cNvGrpSpPr/>
        <p:nvPr/>
      </p:nvGrpSpPr>
      <p:grpSpPr>
        <a:xfrm>
          <a:off x="0" y="0"/>
          <a:ext cx="0" cy="0"/>
          <a:chOff x="0" y="0"/>
          <a:chExt cx="0" cy="0"/>
        </a:xfrm>
      </p:grpSpPr>
      <p:sp>
        <p:nvSpPr>
          <p:cNvPr id="682" name="Google Shape;682;g11b48e28b97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1b48e28b97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MLFlow offers various possibilities to store the entities that they track (6 main scenarii).</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Here are 2 end-members:</a:t>
            </a:r>
            <a:endParaRPr/>
          </a:p>
          <a:p>
            <a:pPr indent="-317500" lvl="0" marL="457200" rtl="0" algn="l">
              <a:spcBef>
                <a:spcPts val="0"/>
              </a:spcBef>
              <a:spcAft>
                <a:spcPts val="0"/>
              </a:spcAft>
              <a:buSzPts val="1400"/>
              <a:buChar char="●"/>
            </a:pPr>
            <a:r>
              <a:rPr lang="en-US"/>
              <a:t>on the left is the default, local version, where all entities are simply saved in the folder called “mlruns”, in the active directory at the time of code execution.</a:t>
            </a:r>
            <a:endParaRPr/>
          </a:p>
          <a:p>
            <a:pPr indent="-317500" lvl="0" marL="457200" rtl="0" algn="l">
              <a:spcBef>
                <a:spcPts val="0"/>
              </a:spcBef>
              <a:spcAft>
                <a:spcPts val="0"/>
              </a:spcAft>
              <a:buSzPts val="1400"/>
              <a:buChar char="●"/>
            </a:pPr>
            <a:r>
              <a:rPr lang="en-US"/>
              <a:t>on the right is a setup with a tracking server on AWS, that will store all artifacts (models, configs, images…) in a s3 bucket and all entities in a PostgreSQL database. Access to both is controlled by the tracking server.</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15000"/>
              </a:lnSpc>
              <a:spcBef>
                <a:spcPts val="700"/>
              </a:spcBef>
              <a:spcAft>
                <a:spcPts val="0"/>
              </a:spcAft>
              <a:buClr>
                <a:schemeClr val="dk1"/>
              </a:buClr>
              <a:buSzPts val="1100"/>
              <a:buFont typeface="Arial"/>
              <a:buNone/>
            </a:pPr>
            <a:r>
              <a:rPr lang="en-US" sz="2100">
                <a:solidFill>
                  <a:srgbClr val="404040"/>
                </a:solidFill>
                <a:highlight>
                  <a:srgbClr val="FFFFFF"/>
                </a:highlight>
                <a:uFill>
                  <a:noFill/>
                </a:uFill>
                <a:latin typeface="Arial"/>
                <a:ea typeface="Arial"/>
                <a:cs typeface="Arial"/>
                <a:sym typeface="Arial"/>
                <a:hlinkClick r:id="rId2">
                  <a:extLst>
                    <a:ext uri="{A12FA001-AC4F-418D-AE19-62706E023703}">
                      <ahyp:hlinkClr val="tx"/>
                    </a:ext>
                  </a:extLst>
                </a:hlinkClick>
              </a:rPr>
              <a:t>Scenario 1: MLflow on localhost</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Many developers run MLflow on their local machine, where both the backend and artifact store share a directory on the local filesystem—</a:t>
            </a:r>
            <a:r>
              <a:rPr lang="en-US" sz="1150">
                <a:solidFill>
                  <a:srgbClr val="052247"/>
                </a:solidFill>
                <a:highlight>
                  <a:srgbClr val="FFFFFF"/>
                </a:highlight>
                <a:latin typeface="Arial"/>
                <a:ea typeface="Arial"/>
                <a:cs typeface="Arial"/>
                <a:sym typeface="Arial"/>
              </a:rPr>
              <a:t>./mlruns</a:t>
            </a:r>
            <a:r>
              <a:rPr lang="en-US" sz="1300">
                <a:solidFill>
                  <a:srgbClr val="404040"/>
                </a:solidFill>
                <a:highlight>
                  <a:srgbClr val="FFFFFF"/>
                </a:highlight>
                <a:latin typeface="Arial"/>
                <a:ea typeface="Arial"/>
                <a:cs typeface="Arial"/>
                <a:sym typeface="Arial"/>
              </a:rPr>
              <a:t>—as shown in the diagram. The MLflow client directly interfaces with an instance of a FileStore and LocalArtifactRepository.</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None/>
            </a:pPr>
            <a:r>
              <a:rPr lang="en-US" sz="2100">
                <a:solidFill>
                  <a:srgbClr val="404040"/>
                </a:solidFill>
                <a:highlight>
                  <a:srgbClr val="FFFFFF"/>
                </a:highlight>
                <a:uFill>
                  <a:noFill/>
                </a:uFill>
                <a:latin typeface="Arial"/>
                <a:ea typeface="Arial"/>
                <a:cs typeface="Arial"/>
                <a:sym typeface="Arial"/>
                <a:hlinkClick r:id="rId3">
                  <a:extLst>
                    <a:ext uri="{A12FA001-AC4F-418D-AE19-62706E023703}">
                      <ahyp:hlinkClr val="tx"/>
                    </a:ext>
                  </a:extLst>
                </a:hlinkClick>
              </a:rPr>
              <a:t>Scenario 5: MLflow Tracking Server enabled with proxied artifact storage access</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MLflow’s Tracking Server supports utilizing the host as a proxy server for operations involving artifacts. Once configured with the appropriate access requirements, an administrator can start the tracking server to enable assumed-role operations involving the saving, loading, or listing of model artifacts, images, documents, and files. This eliminates the need to allow end users to have direct path access to a remote object store (e.g., s3, adls, gcs, hdfs) for artifact handling and eliminates the need for an end-user to provide access credentials to interact with an underlying object store.</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Clr>
                <a:schemeClr val="dk1"/>
              </a:buClr>
              <a:buSzPts val="1100"/>
              <a:buFont typeface="Arial"/>
              <a:buNone/>
            </a:pPr>
            <a:r>
              <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0" name="Shape 690"/>
        <p:cNvGrpSpPr/>
        <p:nvPr/>
      </p:nvGrpSpPr>
      <p:grpSpPr>
        <a:xfrm>
          <a:off x="0" y="0"/>
          <a:ext cx="0" cy="0"/>
          <a:chOff x="0" y="0"/>
          <a:chExt cx="0" cy="0"/>
        </a:xfrm>
      </p:grpSpPr>
      <p:sp>
        <p:nvSpPr>
          <p:cNvPr id="691" name="Google Shape;691;g11b48e28b9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2" name="Google Shape;692;g11b48e28b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122640e4eb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0" name="Google Shape;700;g122640e4eb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f43a11a204_0_74: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f43a11a204_0_7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f43a11a204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f43a11a204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MLflow Projects are a standard format for packaging reusable data science code. Each project is simply a directory with code or a Git repository, and uses a descriptor file or simply convention to specify its dependencies and how to run the code. For example, projects can contain a conda.yaml file for specifying a Python Conda environment. When you use the MLflow Tracking API in a Project, MLflow automatically remembers the project version (for example, Git commit) and any parameters. You can easily run existing MLflow Projects from GitHub or your own Git repository, and chain them into multi-step workflows.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4" name="Shape 784"/>
        <p:cNvGrpSpPr/>
        <p:nvPr/>
      </p:nvGrpSpPr>
      <p:grpSpPr>
        <a:xfrm>
          <a:off x="0" y="0"/>
          <a:ext cx="0" cy="0"/>
          <a:chOff x="0" y="0"/>
          <a:chExt cx="0" cy="0"/>
        </a:xfrm>
      </p:grpSpPr>
      <p:sp>
        <p:nvSpPr>
          <p:cNvPr id="785" name="Google Shape;785;g11d20c85583_2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6" name="Google Shape;786;g11d20c85583_2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rgbClr val="24292F"/>
                </a:solidFill>
                <a:highlight>
                  <a:srgbClr val="FFFFFF"/>
                </a:highlight>
                <a:latin typeface="Arial"/>
                <a:ea typeface="Arial"/>
                <a:cs typeface="Arial"/>
                <a:sym typeface="Arial"/>
              </a:rPr>
              <a:t>In this part 2, we will cover:</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120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Concepts and motivation behind MLflow Projects and Models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Tour of the the MLflow Project and Model API Documentation</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How to execute and reproduce MLflow Projects in the Databricks Community Edition (DCE)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Load PyFunc Model Flavor and score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Build an MLflow Project and share it for reproducible runs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Use the MLflow UI on the DCE</a:t>
            </a:r>
            <a:endParaRPr>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0" name="Shape 790"/>
        <p:cNvGrpSpPr/>
        <p:nvPr/>
      </p:nvGrpSpPr>
      <p:grpSpPr>
        <a:xfrm>
          <a:off x="0" y="0"/>
          <a:ext cx="0" cy="0"/>
          <a:chOff x="0" y="0"/>
          <a:chExt cx="0" cy="0"/>
        </a:xfrm>
      </p:grpSpPr>
      <p:sp>
        <p:nvSpPr>
          <p:cNvPr id="791" name="Google Shape;791;g11d20c85583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2" name="Google Shape;792;g11d20c85583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8" name="Shape 808"/>
        <p:cNvGrpSpPr/>
        <p:nvPr/>
      </p:nvGrpSpPr>
      <p:grpSpPr>
        <a:xfrm>
          <a:off x="0" y="0"/>
          <a:ext cx="0" cy="0"/>
          <a:chOff x="0" y="0"/>
          <a:chExt cx="0" cy="0"/>
        </a:xfrm>
      </p:grpSpPr>
      <p:sp>
        <p:nvSpPr>
          <p:cNvPr id="809" name="Google Shape;809;g11d20c85583_2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0" name="Google Shape;810;g11d20c85583_2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222a4cbfc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222a4cbfc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11d20c85583_2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11d20c85583_2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4" name="Shape 824"/>
        <p:cNvGrpSpPr/>
        <p:nvPr/>
      </p:nvGrpSpPr>
      <p:grpSpPr>
        <a:xfrm>
          <a:off x="0" y="0"/>
          <a:ext cx="0" cy="0"/>
          <a:chOff x="0" y="0"/>
          <a:chExt cx="0" cy="0"/>
        </a:xfrm>
      </p:grpSpPr>
      <p:sp>
        <p:nvSpPr>
          <p:cNvPr id="825" name="Google Shape;825;g11d20c85583_2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6" name="Google Shape;826;g11d20c85583_2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11d20c85583_2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11d20c85583_2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f43a11a204_0_186: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f43a11a204_0_18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0" name="Shape 860"/>
        <p:cNvGrpSpPr/>
        <p:nvPr/>
      </p:nvGrpSpPr>
      <p:grpSpPr>
        <a:xfrm>
          <a:off x="0" y="0"/>
          <a:ext cx="0" cy="0"/>
          <a:chOff x="0" y="0"/>
          <a:chExt cx="0" cy="0"/>
        </a:xfrm>
      </p:grpSpPr>
      <p:sp>
        <p:nvSpPr>
          <p:cNvPr id="861" name="Google Shape;861;g1222a4cbfcb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2" name="Google Shape;862;g1222a4cbfcb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a:p>
            <a:pPr indent="0" lvl="0" marL="0" rtl="0" algn="l">
              <a:spcBef>
                <a:spcPts val="0"/>
              </a:spcBef>
              <a:spcAft>
                <a:spcPts val="0"/>
              </a:spcAft>
              <a:buClr>
                <a:schemeClr val="dk1"/>
              </a:buClr>
              <a:buSzPts val="1100"/>
              <a:buFont typeface="Arial"/>
              <a:buNone/>
            </a:pPr>
            <a:r>
              <a:rPr lang="en-US">
                <a:solidFill>
                  <a:schemeClr val="dk1"/>
                </a:solidFill>
              </a:rPr>
              <a:t>MLflow Models offer a convention for packaging machine learning models in multiple flavors, and a variety of tools to help you deploy them. Each Model is saved as a directory containing arbitrary files and a descriptor file that lists several “flavors” the model can be used in. For example, a TensorFlow model can be loaded as a TensorFlow DAG, or as a Python function to apply to input data. MLflow provides tools to deploy many common model types to diverse platforms: for example, any model supporting the “Python function” flavor can be deployed to a Docker-based REST server, to cloud platforms such as Azure ML and AWS SageMaker, and as a user-defined function in Apache Spark for batch and streaming inference. If you output MLflow Models using the Tracking API, MLflow also automatically remembers which Project and run they came from.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US">
                <a:solidFill>
                  <a:srgbClr val="24292F"/>
                </a:solidFill>
                <a:highlight>
                  <a:srgbClr val="FFFFFF"/>
                </a:highlight>
                <a:latin typeface="Arial"/>
                <a:ea typeface="Arial"/>
                <a:cs typeface="Arial"/>
                <a:sym typeface="Arial"/>
              </a:rPr>
              <a:t>In this part 2, we will cover:</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120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Concepts and motivation behind MLflow Projects and Models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Tour of the the MLflow Project and Model API Documentation</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How to execute and reproduce MLflow Projects in the Databricks Community Edition (DCE)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Load PyFunc Model Flavor and score</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Build an MLflow Project and share it for reproducible runs</a:t>
            </a:r>
            <a:endParaRPr>
              <a:solidFill>
                <a:srgbClr val="24292F"/>
              </a:solidFill>
              <a:highlight>
                <a:srgbClr val="FFFFFF"/>
              </a:highlight>
              <a:latin typeface="Arial"/>
              <a:ea typeface="Arial"/>
              <a:cs typeface="Arial"/>
              <a:sym typeface="Arial"/>
            </a:endParaRPr>
          </a:p>
          <a:p>
            <a:pPr indent="-304800" lvl="0" marL="457200" rtl="0" algn="l">
              <a:lnSpc>
                <a:spcPct val="115000"/>
              </a:lnSpc>
              <a:spcBef>
                <a:spcPts val="0"/>
              </a:spcBef>
              <a:spcAft>
                <a:spcPts val="0"/>
              </a:spcAft>
              <a:buClr>
                <a:srgbClr val="24292F"/>
              </a:buClr>
              <a:buSzPts val="1200"/>
              <a:buChar char="●"/>
            </a:pPr>
            <a:r>
              <a:rPr lang="en-US">
                <a:solidFill>
                  <a:srgbClr val="24292F"/>
                </a:solidFill>
                <a:highlight>
                  <a:srgbClr val="FFFFFF"/>
                </a:highlight>
                <a:latin typeface="Arial"/>
                <a:ea typeface="Arial"/>
                <a:cs typeface="Arial"/>
                <a:sym typeface="Arial"/>
              </a:rPr>
              <a:t>Use the MLflow UI on the DCE</a:t>
            </a:r>
            <a:endParaRPr>
              <a:solidFill>
                <a:srgbClr val="24292F"/>
              </a:solidFill>
              <a:highlight>
                <a:srgbClr val="FFFFFF"/>
              </a:highlight>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11d20c855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11d20c855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solidFill>
                  <a:schemeClr val="dk1"/>
                </a:solidFill>
              </a:rPr>
              <a:t>Motivation behind Models is not different from what it was for Projects.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It was need to have all the MLFlow frameworks supported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(Pytorch, Spark, Tensorflow, SKlearn, R) - ML Frameworks</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(docker, Spark) - Serving tools</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because  the whole proposition was that it wouldn’t be possible to have people use and combine the best tools available </a:t>
            </a:r>
            <a:endParaRPr>
              <a:solidFill>
                <a:schemeClr val="dk1"/>
              </a:solidFill>
            </a:endParaRPr>
          </a:p>
          <a:p>
            <a:pPr indent="0" lvl="0" marL="0" rtl="0" algn="l">
              <a:spcBef>
                <a:spcPts val="0"/>
              </a:spcBef>
              <a:spcAft>
                <a:spcPts val="0"/>
              </a:spcAft>
              <a:buClr>
                <a:schemeClr val="dk1"/>
              </a:buClr>
              <a:buSzPts val="1100"/>
              <a:buFont typeface="Arial"/>
              <a:buNone/>
            </a:pPr>
            <a:r>
              <a:rPr lang="en-US">
                <a:solidFill>
                  <a:schemeClr val="dk1"/>
                </a:solidFill>
              </a:rPr>
              <a:t>and we won’t be able to serve them in different environments.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An MLflow Model is a standard format for packaging machine learning models that can be used in a variety of downstream tools—for example, real-time serving through a REST API or batch inference on Apache Spark. The format defines a convention that lets you save a model in different “flavors” that can be understood by different downstream tools.</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11d20c85583_1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11d20c85583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Motivation behind Models is not different from what it was for Projects. </a:t>
            </a:r>
            <a:endParaRPr/>
          </a:p>
          <a:p>
            <a:pPr indent="0" lvl="0" marL="0" rtl="0" algn="l">
              <a:spcBef>
                <a:spcPts val="0"/>
              </a:spcBef>
              <a:spcAft>
                <a:spcPts val="0"/>
              </a:spcAft>
              <a:buNone/>
            </a:pPr>
            <a:r>
              <a:rPr lang="en-US"/>
              <a:t>It was need to have all the MLFlow frameworks supported </a:t>
            </a:r>
            <a:endParaRPr/>
          </a:p>
          <a:p>
            <a:pPr indent="0" lvl="0" marL="0" rtl="0" algn="l">
              <a:spcBef>
                <a:spcPts val="0"/>
              </a:spcBef>
              <a:spcAft>
                <a:spcPts val="0"/>
              </a:spcAft>
              <a:buNone/>
            </a:pPr>
            <a:r>
              <a:rPr lang="en-US"/>
              <a:t>—-</a:t>
            </a:r>
            <a:endParaRPr/>
          </a:p>
          <a:p>
            <a:pPr indent="0" lvl="0" marL="0" rtl="0" algn="l">
              <a:spcBef>
                <a:spcPts val="0"/>
              </a:spcBef>
              <a:spcAft>
                <a:spcPts val="0"/>
              </a:spcAft>
              <a:buNone/>
            </a:pPr>
            <a:r>
              <a:rPr lang="en-US"/>
              <a:t>(Pytorch, Spark, Tensorflow, SKlearn, R) - ML Frameworks</a:t>
            </a:r>
            <a:endParaRPr/>
          </a:p>
          <a:p>
            <a:pPr indent="0" lvl="0" marL="0" rtl="0" algn="l">
              <a:spcBef>
                <a:spcPts val="0"/>
              </a:spcBef>
              <a:spcAft>
                <a:spcPts val="0"/>
              </a:spcAft>
              <a:buNone/>
            </a:pPr>
            <a:r>
              <a:rPr lang="en-US">
                <a:solidFill>
                  <a:schemeClr val="dk1"/>
                </a:solidFill>
              </a:rPr>
              <a:t>(docker, Spark) - Serving tools</a:t>
            </a:r>
            <a:endParaRPr>
              <a:solidFill>
                <a:schemeClr val="dk1"/>
              </a:solidFill>
            </a:endParaRPr>
          </a:p>
          <a:p>
            <a:pPr indent="0" lvl="0" marL="0" rtl="0" algn="l">
              <a:spcBef>
                <a:spcPts val="0"/>
              </a:spcBef>
              <a:spcAft>
                <a:spcPts val="0"/>
              </a:spcAft>
              <a:buNone/>
            </a:pPr>
            <a:r>
              <a:rPr lang="en-US">
                <a:solidFill>
                  <a:schemeClr val="dk1"/>
                </a:solidFill>
              </a:rPr>
              <a: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t>because  the whole proposition was that it wouldn’t be possible to have people use and combine the best tools available </a:t>
            </a:r>
            <a:endParaRPr/>
          </a:p>
          <a:p>
            <a:pPr indent="0" lvl="0" marL="0" rtl="0" algn="l">
              <a:spcBef>
                <a:spcPts val="0"/>
              </a:spcBef>
              <a:spcAft>
                <a:spcPts val="0"/>
              </a:spcAft>
              <a:buNone/>
            </a:pPr>
            <a:r>
              <a:rPr lang="en-US"/>
              <a:t>and we won’t be able to serve them in different environments.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Problems: </a:t>
            </a:r>
            <a:endParaRPr/>
          </a:p>
          <a:p>
            <a:pPr indent="-317500" lvl="0" marL="457200" rtl="0" algn="l">
              <a:spcBef>
                <a:spcPts val="0"/>
              </a:spcBef>
              <a:spcAft>
                <a:spcPts val="0"/>
              </a:spcAft>
              <a:buSzPts val="1400"/>
              <a:buChar char="-"/>
            </a:pPr>
            <a:r>
              <a:rPr lang="en-US"/>
              <a:t>models can’t be written with the wide range of tools, and as the result =&gt; you have to worry about how they are going to be used and executed in different env-s</a:t>
            </a:r>
            <a:endParaRPr/>
          </a:p>
          <a:p>
            <a:pPr indent="-317500" lvl="0" marL="457200" rtl="0" algn="l">
              <a:spcBef>
                <a:spcPts val="0"/>
              </a:spcBef>
              <a:spcAft>
                <a:spcPts val="0"/>
              </a:spcAft>
              <a:buSzPts val="1400"/>
              <a:buChar char="-"/>
            </a:pPr>
            <a:r>
              <a:rPr lang="en-US"/>
              <a:t>these models can be written with different tools, i.e. I write model in TF and run it on Kubernetes, or run a Scikit-learn model and run on Spark, or write in Spark and run on Sagemaker as an MLLib. </a:t>
            </a:r>
            <a:endParaRPr/>
          </a:p>
          <a:p>
            <a:pPr indent="-317500" lvl="0" marL="457200" rtl="0" algn="l">
              <a:spcBef>
                <a:spcPts val="0"/>
              </a:spcBef>
              <a:spcAft>
                <a:spcPts val="0"/>
              </a:spcAft>
              <a:buSzPts val="1400"/>
              <a:buChar char="-"/>
            </a:pPr>
            <a:r>
              <a:rPr lang="en-US"/>
              <a:t>So, If I want to support all that, then I happen to have all this NxM combination of Model Support for all the different serving tools.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Models can be understood as docker file for models.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if you have a DF you can execute any app. </a:t>
            </a:r>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11d20c85583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11d20c85583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Each MLflow </a:t>
            </a:r>
            <a:r>
              <a:rPr b="1" lang="en-US" sz="1300">
                <a:solidFill>
                  <a:srgbClr val="404040"/>
                </a:solidFill>
                <a:highlight>
                  <a:srgbClr val="FFFFFF"/>
                </a:highlight>
                <a:latin typeface="Arial"/>
                <a:ea typeface="Arial"/>
                <a:cs typeface="Arial"/>
                <a:sym typeface="Arial"/>
              </a:rPr>
              <a:t>Model</a:t>
            </a:r>
            <a:r>
              <a:rPr lang="en-US" sz="1300">
                <a:solidFill>
                  <a:srgbClr val="404040"/>
                </a:solidFill>
                <a:highlight>
                  <a:srgbClr val="FFFFFF"/>
                </a:highlight>
                <a:latin typeface="Arial"/>
                <a:ea typeface="Arial"/>
                <a:cs typeface="Arial"/>
                <a:sym typeface="Arial"/>
              </a:rPr>
              <a:t> is a directory containing arbitrary files, together with an </a:t>
            </a:r>
            <a:r>
              <a:rPr b="1" lang="en-US" sz="1150">
                <a:solidFill>
                  <a:srgbClr val="052247"/>
                </a:solidFill>
                <a:highlight>
                  <a:srgbClr val="FFFFFF"/>
                </a:highlight>
                <a:latin typeface="Arial"/>
                <a:ea typeface="Arial"/>
                <a:cs typeface="Arial"/>
                <a:sym typeface="Arial"/>
              </a:rPr>
              <a:t>MLmodel</a:t>
            </a:r>
            <a:r>
              <a:rPr lang="en-US" sz="1300">
                <a:solidFill>
                  <a:srgbClr val="404040"/>
                </a:solidFill>
                <a:highlight>
                  <a:srgbClr val="FFFFFF"/>
                </a:highlight>
                <a:latin typeface="Arial"/>
                <a:ea typeface="Arial"/>
                <a:cs typeface="Arial"/>
                <a:sym typeface="Arial"/>
              </a:rPr>
              <a:t> file in the root of the directory that can define multiple </a:t>
            </a:r>
            <a:r>
              <a:rPr i="1" lang="en-US" sz="1300">
                <a:solidFill>
                  <a:srgbClr val="404040"/>
                </a:solidFill>
                <a:highlight>
                  <a:srgbClr val="FFFFFF"/>
                </a:highlight>
                <a:latin typeface="Arial"/>
                <a:ea typeface="Arial"/>
                <a:cs typeface="Arial"/>
                <a:sym typeface="Arial"/>
              </a:rPr>
              <a:t>flavors</a:t>
            </a:r>
            <a:r>
              <a:rPr lang="en-US" sz="1300">
                <a:solidFill>
                  <a:srgbClr val="404040"/>
                </a:solidFill>
                <a:highlight>
                  <a:srgbClr val="FFFFFF"/>
                </a:highlight>
                <a:latin typeface="Arial"/>
                <a:ea typeface="Arial"/>
                <a:cs typeface="Arial"/>
                <a:sym typeface="Arial"/>
              </a:rPr>
              <a:t> that the model can be viewed in.</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t/>
            </a:r>
            <a:endParaRPr sz="1300">
              <a:solidFill>
                <a:srgbClr val="404040"/>
              </a:solidFill>
              <a:highlight>
                <a:srgbClr val="FFFFFF"/>
              </a:highlight>
              <a:latin typeface="Arial"/>
              <a:ea typeface="Arial"/>
              <a:cs typeface="Arial"/>
              <a:sym typeface="Arial"/>
            </a:endParaRPr>
          </a:p>
          <a:p>
            <a:pPr indent="0" lvl="0" marL="0" rtl="0" algn="l">
              <a:spcBef>
                <a:spcPts val="0"/>
              </a:spcBef>
              <a:spcAft>
                <a:spcPts val="0"/>
              </a:spcAft>
              <a:buNone/>
            </a:pPr>
            <a:r>
              <a:rPr lang="en-US" sz="1300">
                <a:solidFill>
                  <a:srgbClr val="404040"/>
                </a:solidFill>
                <a:highlight>
                  <a:srgbClr val="FFFFFF"/>
                </a:highlight>
                <a:latin typeface="Arial"/>
                <a:ea typeface="Arial"/>
                <a:cs typeface="Arial"/>
                <a:sym typeface="Arial"/>
              </a:rPr>
              <a:t>Here we have an example where  </a:t>
            </a:r>
            <a:r>
              <a:rPr b="1" lang="en-US" sz="1150">
                <a:solidFill>
                  <a:srgbClr val="052247"/>
                </a:solidFill>
                <a:highlight>
                  <a:srgbClr val="FFFFFF"/>
                </a:highlight>
                <a:latin typeface="Arial"/>
                <a:ea typeface="Arial"/>
                <a:cs typeface="Arial"/>
                <a:sym typeface="Arial"/>
              </a:rPr>
              <a:t>MLmodel</a:t>
            </a:r>
            <a:r>
              <a:rPr lang="en-US" sz="1300">
                <a:solidFill>
                  <a:srgbClr val="404040"/>
                </a:solidFill>
                <a:highlight>
                  <a:srgbClr val="FFFFFF"/>
                </a:highlight>
                <a:latin typeface="Arial"/>
                <a:ea typeface="Arial"/>
                <a:cs typeface="Arial"/>
                <a:sym typeface="Arial"/>
              </a:rPr>
              <a:t> file describes two flavors.</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This model can then be used with any tool that supports either the </a:t>
            </a:r>
            <a:r>
              <a:rPr lang="en-US" sz="1150">
                <a:solidFill>
                  <a:schemeClr val="accent1"/>
                </a:solidFill>
                <a:highlight>
                  <a:srgbClr val="FFFFFF"/>
                </a:highlight>
                <a:latin typeface="Arial"/>
                <a:ea typeface="Arial"/>
                <a:cs typeface="Arial"/>
                <a:sym typeface="Arial"/>
              </a:rPr>
              <a:t>sklearn</a:t>
            </a:r>
            <a:r>
              <a:rPr lang="en-US" sz="1300">
                <a:solidFill>
                  <a:srgbClr val="404040"/>
                </a:solidFill>
                <a:highlight>
                  <a:srgbClr val="FFFFFF"/>
                </a:highlight>
                <a:latin typeface="Arial"/>
                <a:ea typeface="Arial"/>
                <a:cs typeface="Arial"/>
                <a:sym typeface="Arial"/>
              </a:rPr>
              <a:t> or </a:t>
            </a:r>
            <a:r>
              <a:rPr lang="en-US" sz="1150">
                <a:solidFill>
                  <a:schemeClr val="accent1"/>
                </a:solidFill>
                <a:highlight>
                  <a:srgbClr val="FFFFFF"/>
                </a:highlight>
                <a:latin typeface="Arial"/>
                <a:ea typeface="Arial"/>
                <a:cs typeface="Arial"/>
                <a:sym typeface="Arial"/>
              </a:rPr>
              <a:t>python_function</a:t>
            </a:r>
            <a:r>
              <a:rPr lang="en-US" sz="1300">
                <a:solidFill>
                  <a:srgbClr val="404040"/>
                </a:solidFill>
                <a:highlight>
                  <a:srgbClr val="FFFFFF"/>
                </a:highlight>
                <a:latin typeface="Arial"/>
                <a:ea typeface="Arial"/>
                <a:cs typeface="Arial"/>
                <a:sym typeface="Arial"/>
              </a:rPr>
              <a:t> model flavor. For example, the </a:t>
            </a:r>
            <a:r>
              <a:rPr lang="en-US" sz="1150">
                <a:solidFill>
                  <a:srgbClr val="052247"/>
                </a:solidFill>
                <a:highlight>
                  <a:srgbClr val="FFFFFF"/>
                </a:highlight>
                <a:latin typeface="Arial"/>
                <a:ea typeface="Arial"/>
                <a:cs typeface="Arial"/>
                <a:sym typeface="Arial"/>
              </a:rPr>
              <a:t>mlflow models serve</a:t>
            </a:r>
            <a:r>
              <a:rPr lang="en-US" sz="1300">
                <a:solidFill>
                  <a:srgbClr val="404040"/>
                </a:solidFill>
                <a:highlight>
                  <a:srgbClr val="FFFFFF"/>
                </a:highlight>
                <a:latin typeface="Arial"/>
                <a:ea typeface="Arial"/>
                <a:cs typeface="Arial"/>
                <a:sym typeface="Arial"/>
              </a:rPr>
              <a:t> command can serve a model with the </a:t>
            </a:r>
            <a:r>
              <a:rPr lang="en-US" sz="1150">
                <a:solidFill>
                  <a:srgbClr val="052247"/>
                </a:solidFill>
                <a:highlight>
                  <a:srgbClr val="FFFFFF"/>
                </a:highlight>
                <a:latin typeface="Arial"/>
                <a:ea typeface="Arial"/>
                <a:cs typeface="Arial"/>
                <a:sym typeface="Arial"/>
              </a:rPr>
              <a:t>python_function</a:t>
            </a:r>
            <a:r>
              <a:rPr lang="en-US" sz="1300">
                <a:solidFill>
                  <a:srgbClr val="404040"/>
                </a:solidFill>
                <a:highlight>
                  <a:srgbClr val="FFFFFF"/>
                </a:highlight>
                <a:latin typeface="Arial"/>
                <a:ea typeface="Arial"/>
                <a:cs typeface="Arial"/>
                <a:sym typeface="Arial"/>
              </a:rPr>
              <a:t> </a:t>
            </a:r>
            <a:endParaRPr sz="1100">
              <a:solidFill>
                <a:schemeClr val="dk1"/>
              </a:solidFill>
              <a:latin typeface="Arial"/>
              <a:ea typeface="Arial"/>
              <a:cs typeface="Arial"/>
              <a:sym typeface="Arial"/>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mlflow models serve -m my_model</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11d20c8558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 name="Google Shape;958;g11d20c8558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41000"/>
              </a:lnSpc>
              <a:spcBef>
                <a:spcPts val="0"/>
              </a:spcBef>
              <a:spcAft>
                <a:spcPts val="0"/>
              </a:spcAft>
              <a:buClr>
                <a:schemeClr val="dk1"/>
              </a:buClr>
              <a:buSzPts val="1100"/>
              <a:buFont typeface="Arial"/>
              <a:buNone/>
            </a:pPr>
            <a:r>
              <a:t/>
            </a:r>
            <a:endParaRPr/>
          </a:p>
          <a:p>
            <a:pPr indent="0" lvl="0" marL="0" rtl="0" algn="l">
              <a:lnSpc>
                <a:spcPct val="141000"/>
              </a:lnSpc>
              <a:spcBef>
                <a:spcPts val="1800"/>
              </a:spcBef>
              <a:spcAft>
                <a:spcPts val="0"/>
              </a:spcAft>
              <a:buClr>
                <a:schemeClr val="dk1"/>
              </a:buClr>
              <a:buSzPts val="1100"/>
              <a:buFont typeface="Arial"/>
              <a:buNone/>
            </a:pPr>
            <a:r>
              <a:rPr lang="en-US"/>
              <a:t>All PyFunc models will support pandas.DataFrame as input and DL PyFunc models will also support tensor inputs in the form of Dict[str, numpy.ndarray] (named tensors) and numpy.ndarrays (unnamed tensors).</a:t>
            </a:r>
            <a:endParaRPr/>
          </a:p>
          <a:p>
            <a:pPr indent="0" lvl="0" marL="0" rtl="0" algn="l">
              <a:lnSpc>
                <a:spcPct val="115000"/>
              </a:lnSpc>
              <a:spcBef>
                <a:spcPts val="2000"/>
              </a:spcBef>
              <a:spcAft>
                <a:spcPts val="0"/>
              </a:spcAft>
              <a:buClr>
                <a:schemeClr val="dk1"/>
              </a:buClr>
              <a:buSzPts val="1100"/>
              <a:buFont typeface="Arial"/>
              <a:buNone/>
            </a:pPr>
            <a:r>
              <a:rPr lang="en-US" sz="1150">
                <a:solidFill>
                  <a:srgbClr val="555555"/>
                </a:solidFill>
                <a:highlight>
                  <a:srgbClr val="F0F0F0"/>
                </a:highlight>
                <a:latin typeface="Arial"/>
                <a:ea typeface="Arial"/>
                <a:cs typeface="Arial"/>
                <a:sym typeface="Arial"/>
              </a:rPr>
              <a:t>Parameters</a:t>
            </a:r>
            <a:endParaRPr sz="1150">
              <a:solidFill>
                <a:srgbClr val="555555"/>
              </a:solidFill>
              <a:highlight>
                <a:srgbClr val="F0F0F0"/>
              </a:highlight>
              <a:latin typeface="Arial"/>
              <a:ea typeface="Arial"/>
              <a:cs typeface="Arial"/>
              <a:sym typeface="Arial"/>
            </a:endParaRPr>
          </a:p>
          <a:p>
            <a:pPr indent="0" lvl="0" marL="228600" rtl="0" algn="l">
              <a:lnSpc>
                <a:spcPct val="141000"/>
              </a:lnSpc>
              <a:spcBef>
                <a:spcPts val="130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data – Model input as one of pandas.DataFrame, numpy.ndarray, scipy.sparse.(csc.csc_matrix | csr.csr_matrix), List[Any], or Dict[str, numpy.ndarray]</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800"/>
              </a:spcBef>
              <a:spcAft>
                <a:spcPts val="0"/>
              </a:spcAft>
              <a:buClr>
                <a:schemeClr val="dk1"/>
              </a:buClr>
              <a:buSzPts val="1100"/>
              <a:buFont typeface="Arial"/>
              <a:buNone/>
            </a:pPr>
            <a:r>
              <a:rPr lang="en-US" sz="1150">
                <a:solidFill>
                  <a:srgbClr val="555555"/>
                </a:solidFill>
                <a:highlight>
                  <a:srgbClr val="F0F0F0"/>
                </a:highlight>
                <a:latin typeface="Arial"/>
                <a:ea typeface="Arial"/>
                <a:cs typeface="Arial"/>
                <a:sym typeface="Arial"/>
              </a:rPr>
              <a:t>Returns</a:t>
            </a:r>
            <a:endParaRPr sz="1150">
              <a:solidFill>
                <a:srgbClr val="555555"/>
              </a:solidFill>
              <a:highlight>
                <a:srgbClr val="F0F0F0"/>
              </a:highlight>
              <a:latin typeface="Arial"/>
              <a:ea typeface="Arial"/>
              <a:cs typeface="Arial"/>
              <a:sym typeface="Arial"/>
            </a:endParaRPr>
          </a:p>
          <a:p>
            <a:pPr indent="0" lvl="0" marL="228600" rtl="0" algn="l">
              <a:lnSpc>
                <a:spcPct val="141000"/>
              </a:lnSpc>
              <a:spcBef>
                <a:spcPts val="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Model predictions as one of pandas.DataFrame, pandas.Series, numpy.ndarray or list.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2000"/>
              </a:spcBef>
              <a:spcAft>
                <a:spcPts val="0"/>
              </a:spcAft>
              <a:buClr>
                <a:schemeClr val="dk1"/>
              </a:buClr>
              <a:buSzPts val="1100"/>
              <a:buFont typeface="Arial"/>
              <a:buNone/>
            </a:pPr>
            <a:r>
              <a:t/>
            </a:r>
            <a:endParaRPr/>
          </a:p>
          <a:p>
            <a:pPr indent="0" lvl="0" marL="0" rtl="0" algn="l">
              <a:lnSpc>
                <a:spcPct val="115000"/>
              </a:lnSpc>
              <a:spcBef>
                <a:spcPts val="2000"/>
              </a:spcBef>
              <a:spcAft>
                <a:spcPts val="0"/>
              </a:spcAft>
              <a:buClr>
                <a:schemeClr val="dk1"/>
              </a:buClr>
              <a:buSzPts val="1100"/>
              <a:buFont typeface="Arial"/>
              <a:buNone/>
            </a:pPr>
            <a:r>
              <a:t/>
            </a:r>
            <a:endParaRPr/>
          </a:p>
          <a:p>
            <a:pPr indent="0" lvl="0" marL="0" rtl="0" algn="l">
              <a:lnSpc>
                <a:spcPct val="115000"/>
              </a:lnSpc>
              <a:spcBef>
                <a:spcPts val="2000"/>
              </a:spcBef>
              <a:spcAft>
                <a:spcPts val="0"/>
              </a:spcAft>
              <a:buClr>
                <a:schemeClr val="dk1"/>
              </a:buClr>
              <a:buSzPts val="1100"/>
              <a:buFont typeface="Arial"/>
              <a:buNone/>
            </a:pPr>
            <a:r>
              <a:rPr lang="en-US" sz="2550">
                <a:solidFill>
                  <a:srgbClr val="404040"/>
                </a:solidFill>
                <a:uFill>
                  <a:noFill/>
                </a:uFill>
                <a:latin typeface="Arial"/>
                <a:ea typeface="Arial"/>
                <a:cs typeface="Arial"/>
                <a:sym typeface="Arial"/>
                <a:hlinkClick r:id="rId2">
                  <a:extLst>
                    <a:ext uri="{A12FA001-AC4F-418D-AE19-62706E023703}">
                      <ahyp:hlinkClr val="tx"/>
                    </a:ext>
                  </a:extLst>
                </a:hlinkClick>
              </a:rPr>
              <a:t>Model Signature And Input Example</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Clr>
                <a:schemeClr val="dk1"/>
              </a:buClr>
              <a:buSzPts val="1100"/>
              <a:buFont typeface="Arial"/>
              <a:buNone/>
            </a:pPr>
            <a:r>
              <a:rPr lang="en-US" sz="1100">
                <a:solidFill>
                  <a:schemeClr val="dk1"/>
                </a:solidFill>
                <a:latin typeface="Arial"/>
                <a:ea typeface="Arial"/>
                <a:cs typeface="Arial"/>
                <a:sym typeface="Arial"/>
              </a:rPr>
              <a:t>When working with ML models you often need to know some basic functional properties of the model at hand, such as “What inputs does it expect?” and “What output does it produce?”. MLflow models can include the following additional metadata about model inputs and outputs that can be used by downstream tooling:</a:t>
            </a:r>
            <a:endParaRPr sz="1100">
              <a:solidFill>
                <a:schemeClr val="dk1"/>
              </a:solidFill>
              <a:latin typeface="Arial"/>
              <a:ea typeface="Arial"/>
              <a:cs typeface="Arial"/>
              <a:sym typeface="Arial"/>
            </a:endParaRPr>
          </a:p>
          <a:p>
            <a:pPr indent="-298450" lvl="0" marL="685800" rtl="0" algn="l">
              <a:lnSpc>
                <a:spcPct val="163636"/>
              </a:lnSpc>
              <a:spcBef>
                <a:spcPts val="18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3">
                  <a:extLst>
                    <a:ext uri="{A12FA001-AC4F-418D-AE19-62706E023703}">
                      <ahyp:hlinkClr val="tx"/>
                    </a:ext>
                  </a:extLst>
                </a:hlinkClick>
              </a:rPr>
              <a:t>Model Signature</a:t>
            </a:r>
            <a:r>
              <a:rPr lang="en-US" sz="1100">
                <a:solidFill>
                  <a:schemeClr val="dk1"/>
                </a:solidFill>
                <a:latin typeface="Arial"/>
                <a:ea typeface="Arial"/>
                <a:cs typeface="Arial"/>
                <a:sym typeface="Arial"/>
              </a:rPr>
              <a:t> - description of a model’s inputs and outputs.</a:t>
            </a:r>
            <a:endParaRPr sz="1100">
              <a:solidFill>
                <a:schemeClr val="dk1"/>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4">
                  <a:extLst>
                    <a:ext uri="{A12FA001-AC4F-418D-AE19-62706E023703}">
                      <ahyp:hlinkClr val="tx"/>
                    </a:ext>
                  </a:extLst>
                </a:hlinkClick>
              </a:rPr>
              <a:t>Model Input Example</a:t>
            </a:r>
            <a:r>
              <a:rPr lang="en-US" sz="1100">
                <a:solidFill>
                  <a:schemeClr val="dk1"/>
                </a:solidFill>
                <a:latin typeface="Arial"/>
                <a:ea typeface="Arial"/>
                <a:cs typeface="Arial"/>
                <a:sym typeface="Arial"/>
              </a:rPr>
              <a:t> - example of a valid model input.</a:t>
            </a:r>
            <a:endParaRPr sz="1100">
              <a:solidFill>
                <a:schemeClr val="dk1"/>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latin typeface="Arial"/>
                <a:ea typeface="Arial"/>
                <a:cs typeface="Arial"/>
                <a:sym typeface="Arial"/>
              </a:rPr>
              <a:t>Model Signature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The Model signature defines the schema of a model’s inputs and outputs. Model inputs and outputs can be either column-based or tensor-based. Column-based inputs and outputs can be described as a sequence of (optionally) named columns with type specified as one of the </a:t>
            </a:r>
            <a:r>
              <a:rPr lang="en-US" sz="1150">
                <a:solidFill>
                  <a:srgbClr val="2980B9"/>
                </a:solidFill>
                <a:highlight>
                  <a:srgbClr val="FFFFFF"/>
                </a:highlight>
                <a:uFill>
                  <a:noFill/>
                </a:uFill>
                <a:latin typeface="Arial"/>
                <a:ea typeface="Arial"/>
                <a:cs typeface="Arial"/>
                <a:sym typeface="Arial"/>
                <a:hlinkClick r:id="rId5">
                  <a:extLst>
                    <a:ext uri="{A12FA001-AC4F-418D-AE19-62706E023703}">
                      <ahyp:hlinkClr val="tx"/>
                    </a:ext>
                  </a:extLst>
                </a:hlinkClick>
              </a:rPr>
              <a:t>MLflow data types</a:t>
            </a:r>
            <a:r>
              <a:rPr lang="en-US" sz="1300">
                <a:solidFill>
                  <a:srgbClr val="404040"/>
                </a:solidFill>
                <a:highlight>
                  <a:srgbClr val="FFFFFF"/>
                </a:highlight>
                <a:latin typeface="Arial"/>
                <a:ea typeface="Arial"/>
                <a:cs typeface="Arial"/>
                <a:sym typeface="Arial"/>
              </a:rPr>
              <a:t>. Tensor-based inputs and outputs can be described as a sequence of (optionally) named tensors with type specified as one of the </a:t>
            </a:r>
            <a:r>
              <a:rPr lang="en-US" sz="1300">
                <a:solidFill>
                  <a:srgbClr val="198EAC"/>
                </a:solidFill>
                <a:highlight>
                  <a:srgbClr val="FFFFFF"/>
                </a:highlight>
                <a:uFill>
                  <a:noFill/>
                </a:uFill>
                <a:latin typeface="Arial"/>
                <a:ea typeface="Arial"/>
                <a:cs typeface="Arial"/>
                <a:sym typeface="Arial"/>
                <a:hlinkClick r:id="rId6">
                  <a:extLst>
                    <a:ext uri="{A12FA001-AC4F-418D-AE19-62706E023703}">
                      <ahyp:hlinkClr val="tx"/>
                    </a:ext>
                  </a:extLst>
                </a:hlinkClick>
              </a:rPr>
              <a:t>numpy data types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Clr>
                <a:schemeClr val="dk1"/>
              </a:buClr>
              <a:buSzPts val="1100"/>
              <a:buFont typeface="Arial"/>
              <a:buNone/>
            </a:pPr>
            <a:r>
              <a:rPr lang="en-US" sz="2100">
                <a:solidFill>
                  <a:srgbClr val="404040"/>
                </a:solidFill>
                <a:highlight>
                  <a:srgbClr val="FFFFFF"/>
                </a:highlight>
                <a:latin typeface="Arial"/>
                <a:ea typeface="Arial"/>
                <a:cs typeface="Arial"/>
                <a:sym typeface="Arial"/>
              </a:rPr>
              <a:t>Model Input Example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Similar to model signatures, model inputs can be column-based (i.e DataFrames) or tensor-based (i.e numpy.ndarrays). A model input example provides an instance of a valid model input. Input examples are stored with the model as separate artifacts and are referenced in the the </a:t>
            </a:r>
            <a:r>
              <a:rPr lang="en-US" sz="1300">
                <a:solidFill>
                  <a:srgbClr val="198EAC"/>
                </a:solidFill>
                <a:highlight>
                  <a:srgbClr val="FFFFFF"/>
                </a:highlight>
                <a:uFill>
                  <a:noFill/>
                </a:uFill>
                <a:latin typeface="Arial"/>
                <a:ea typeface="Arial"/>
                <a:cs typeface="Arial"/>
                <a:sym typeface="Arial"/>
                <a:hlinkClick r:id="rId7">
                  <a:extLst>
                    <a:ext uri="{A12FA001-AC4F-418D-AE19-62706E023703}">
                      <ahyp:hlinkClr val="tx"/>
                    </a:ext>
                  </a:extLst>
                </a:hlinkClick>
              </a:rPr>
              <a:t>MLmodel file</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Clr>
                <a:schemeClr val="dk1"/>
              </a:buClr>
              <a:buSzPts val="1100"/>
              <a:buFont typeface="Arial"/>
              <a:buNone/>
            </a:pPr>
            <a:r>
              <a:rPr lang="en-US" sz="1300">
                <a:solidFill>
                  <a:srgbClr val="404040"/>
                </a:solidFill>
                <a:highlight>
                  <a:srgbClr val="FFFFFF"/>
                </a:highlight>
                <a:latin typeface="Arial"/>
                <a:ea typeface="Arial"/>
                <a:cs typeface="Arial"/>
                <a:sym typeface="Arial"/>
              </a:rPr>
              <a:t>To include an input example with your model, add it to the appropriate log_model call, e.g. </a:t>
            </a:r>
            <a:r>
              <a:rPr lang="en-US" sz="1150">
                <a:solidFill>
                  <a:srgbClr val="2980B9"/>
                </a:solidFill>
                <a:highlight>
                  <a:srgbClr val="FFFFFF"/>
                </a:highlight>
                <a:uFill>
                  <a:noFill/>
                </a:uFill>
                <a:latin typeface="Arial"/>
                <a:ea typeface="Arial"/>
                <a:cs typeface="Arial"/>
                <a:sym typeface="Arial"/>
                <a:hlinkClick r:id="rId8">
                  <a:extLst>
                    <a:ext uri="{A12FA001-AC4F-418D-AE19-62706E023703}">
                      <ahyp:hlinkClr val="tx"/>
                    </a:ext>
                  </a:extLst>
                </a:hlinkClick>
              </a:rPr>
              <a:t>sklearn.log_model()</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l">
              <a:lnSpc>
                <a:spcPct val="163636"/>
              </a:lnSpc>
              <a:spcBef>
                <a:spcPts val="0"/>
              </a:spcBef>
              <a:spcAft>
                <a:spcPts val="0"/>
              </a:spcAft>
              <a:buNone/>
            </a:pPr>
            <a:r>
              <a:t/>
            </a:r>
            <a:endParaRPr sz="1100">
              <a:solidFill>
                <a:schemeClr val="dk1"/>
              </a:solidFill>
              <a:latin typeface="Arial"/>
              <a:ea typeface="Arial"/>
              <a:cs typeface="Arial"/>
              <a:sym typeface="Arial"/>
            </a:endParaRPr>
          </a:p>
          <a:p>
            <a:pPr indent="0" lvl="0" marL="0" rtl="0" algn="l">
              <a:spcBef>
                <a:spcPts val="360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1" name="Shape 981"/>
        <p:cNvGrpSpPr/>
        <p:nvPr/>
      </p:nvGrpSpPr>
      <p:grpSpPr>
        <a:xfrm>
          <a:off x="0" y="0"/>
          <a:ext cx="0" cy="0"/>
          <a:chOff x="0" y="0"/>
          <a:chExt cx="0" cy="0"/>
        </a:xfrm>
      </p:grpSpPr>
      <p:sp>
        <p:nvSpPr>
          <p:cNvPr id="982" name="Google Shape;982;g11d20c85583_1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 name="Google Shape;983;g11d20c85583_1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300"/>
              </a:spcBef>
              <a:spcAft>
                <a:spcPts val="0"/>
              </a:spcAft>
              <a:buNone/>
            </a:pPr>
            <a:r>
              <a:rPr lang="en-US" sz="2550">
                <a:solidFill>
                  <a:srgbClr val="404040"/>
                </a:solidFill>
                <a:highlight>
                  <a:srgbClr val="FFFFFF"/>
                </a:highlight>
                <a:uFill>
                  <a:noFill/>
                </a:uFill>
                <a:latin typeface="Arial"/>
                <a:ea typeface="Arial"/>
                <a:cs typeface="Arial"/>
                <a:sym typeface="Arial"/>
                <a:hlinkClick r:id="rId2">
                  <a:extLst>
                    <a:ext uri="{A12FA001-AC4F-418D-AE19-62706E023703}">
                      <ahyp:hlinkClr val="tx"/>
                    </a:ext>
                  </a:extLst>
                </a:hlinkClick>
              </a:rPr>
              <a:t>Model API</a:t>
            </a:r>
            <a:endParaRPr sz="2550">
              <a:solidFill>
                <a:srgbClr val="404040"/>
              </a:solidFill>
              <a:highlight>
                <a:srgbClr val="FFFFFF"/>
              </a:highlight>
              <a:latin typeface="Arial"/>
              <a:ea typeface="Arial"/>
              <a:cs typeface="Arial"/>
              <a:sym typeface="Arial"/>
            </a:endParaRPr>
          </a:p>
          <a:p>
            <a:pPr indent="0" lvl="0" marL="0" rtl="0" algn="l">
              <a:lnSpc>
                <a:spcPct val="141000"/>
              </a:lnSpc>
              <a:spcBef>
                <a:spcPts val="1300"/>
              </a:spcBef>
              <a:spcAft>
                <a:spcPts val="0"/>
              </a:spcAft>
              <a:buNone/>
            </a:pPr>
            <a:r>
              <a:rPr lang="en-US" sz="1300">
                <a:solidFill>
                  <a:srgbClr val="404040"/>
                </a:solidFill>
                <a:highlight>
                  <a:srgbClr val="FFFFFF"/>
                </a:highlight>
                <a:latin typeface="Arial"/>
                <a:ea typeface="Arial"/>
                <a:cs typeface="Arial"/>
                <a:sym typeface="Arial"/>
              </a:rPr>
              <a:t>You can save and load MLflow Models in multiple ways. First, MLflow includes integrations with several common libraries. For example, </a:t>
            </a:r>
            <a:r>
              <a:rPr lang="en-US" sz="1150">
                <a:solidFill>
                  <a:srgbClr val="2980B9"/>
                </a:solidFill>
                <a:highlight>
                  <a:srgbClr val="FFFFFF"/>
                </a:highlight>
                <a:uFill>
                  <a:noFill/>
                </a:uFill>
                <a:latin typeface="Arial"/>
                <a:ea typeface="Arial"/>
                <a:cs typeface="Arial"/>
                <a:sym typeface="Arial"/>
                <a:hlinkClick r:id="rId3">
                  <a:extLst>
                    <a:ext uri="{A12FA001-AC4F-418D-AE19-62706E023703}">
                      <ahyp:hlinkClr val="tx"/>
                    </a:ext>
                  </a:extLst>
                </a:hlinkClick>
              </a:rPr>
              <a:t>mlflow.sklearn</a:t>
            </a:r>
            <a:r>
              <a:rPr lang="en-US" sz="1300">
                <a:solidFill>
                  <a:srgbClr val="404040"/>
                </a:solidFill>
                <a:highlight>
                  <a:srgbClr val="FFFFFF"/>
                </a:highlight>
                <a:latin typeface="Arial"/>
                <a:ea typeface="Arial"/>
                <a:cs typeface="Arial"/>
                <a:sym typeface="Arial"/>
              </a:rPr>
              <a:t> contains </a:t>
            </a:r>
            <a:r>
              <a:rPr lang="en-US" sz="1150">
                <a:solidFill>
                  <a:srgbClr val="2980B9"/>
                </a:solidFill>
                <a:highlight>
                  <a:srgbClr val="FFFFFF"/>
                </a:highlight>
                <a:uFill>
                  <a:noFill/>
                </a:uFill>
                <a:latin typeface="Arial"/>
                <a:ea typeface="Arial"/>
                <a:cs typeface="Arial"/>
                <a:sym typeface="Arial"/>
                <a:hlinkClick r:id="rId4">
                  <a:extLst>
                    <a:ext uri="{A12FA001-AC4F-418D-AE19-62706E023703}">
                      <ahyp:hlinkClr val="tx"/>
                    </a:ext>
                  </a:extLst>
                </a:hlinkClick>
              </a:rPr>
              <a:t>save_model</a:t>
            </a:r>
            <a:r>
              <a:rPr lang="en-US" sz="1300">
                <a:solidFill>
                  <a:srgbClr val="404040"/>
                </a:solidFill>
                <a:highlight>
                  <a:srgbClr val="FFFFFF"/>
                </a:highlight>
                <a:latin typeface="Arial"/>
                <a:ea typeface="Arial"/>
                <a:cs typeface="Arial"/>
                <a:sym typeface="Arial"/>
              </a:rPr>
              <a:t>, </a:t>
            </a:r>
            <a:r>
              <a:rPr lang="en-US" sz="1150">
                <a:solidFill>
                  <a:srgbClr val="2980B9"/>
                </a:solidFill>
                <a:highlight>
                  <a:srgbClr val="FFFFFF"/>
                </a:highlight>
                <a:uFill>
                  <a:noFill/>
                </a:uFill>
                <a:latin typeface="Arial"/>
                <a:ea typeface="Arial"/>
                <a:cs typeface="Arial"/>
                <a:sym typeface="Arial"/>
                <a:hlinkClick r:id="rId5">
                  <a:extLst>
                    <a:ext uri="{A12FA001-AC4F-418D-AE19-62706E023703}">
                      <ahyp:hlinkClr val="tx"/>
                    </a:ext>
                  </a:extLst>
                </a:hlinkClick>
              </a:rPr>
              <a:t>log_model</a:t>
            </a:r>
            <a:r>
              <a:rPr lang="en-US" sz="1300">
                <a:solidFill>
                  <a:srgbClr val="404040"/>
                </a:solidFill>
                <a:highlight>
                  <a:srgbClr val="FFFFFF"/>
                </a:highlight>
                <a:latin typeface="Arial"/>
                <a:ea typeface="Arial"/>
                <a:cs typeface="Arial"/>
                <a:sym typeface="Arial"/>
              </a:rPr>
              <a:t>, and </a:t>
            </a:r>
            <a:r>
              <a:rPr lang="en-US" sz="1150">
                <a:solidFill>
                  <a:srgbClr val="2980B9"/>
                </a:solidFill>
                <a:highlight>
                  <a:srgbClr val="FFFFFF"/>
                </a:highlight>
                <a:uFill>
                  <a:noFill/>
                </a:uFill>
                <a:latin typeface="Arial"/>
                <a:ea typeface="Arial"/>
                <a:cs typeface="Arial"/>
                <a:sym typeface="Arial"/>
                <a:hlinkClick r:id="rId6">
                  <a:extLst>
                    <a:ext uri="{A12FA001-AC4F-418D-AE19-62706E023703}">
                      <ahyp:hlinkClr val="tx"/>
                    </a:ext>
                  </a:extLst>
                </a:hlinkClick>
              </a:rPr>
              <a:t>load_model</a:t>
            </a:r>
            <a:r>
              <a:rPr lang="en-US" sz="1300">
                <a:solidFill>
                  <a:srgbClr val="404040"/>
                </a:solidFill>
                <a:highlight>
                  <a:srgbClr val="FFFFFF"/>
                </a:highlight>
                <a:latin typeface="Arial"/>
                <a:ea typeface="Arial"/>
                <a:cs typeface="Arial"/>
                <a:sym typeface="Arial"/>
              </a:rPr>
              <a:t> functions for scikit-learn models. Second, you can use the </a:t>
            </a:r>
            <a:r>
              <a:rPr lang="en-US" sz="1150">
                <a:solidFill>
                  <a:srgbClr val="2980B9"/>
                </a:solidFill>
                <a:highlight>
                  <a:srgbClr val="FFFFFF"/>
                </a:highlight>
                <a:uFill>
                  <a:noFill/>
                </a:uFill>
                <a:latin typeface="Arial"/>
                <a:ea typeface="Arial"/>
                <a:cs typeface="Arial"/>
                <a:sym typeface="Arial"/>
                <a:hlinkClick r:id="rId7">
                  <a:extLst>
                    <a:ext uri="{A12FA001-AC4F-418D-AE19-62706E023703}">
                      <ahyp:hlinkClr val="tx"/>
                    </a:ext>
                  </a:extLst>
                </a:hlinkClick>
              </a:rPr>
              <a:t>mlflow.models.Model</a:t>
            </a:r>
            <a:r>
              <a:rPr lang="en-US" sz="1300">
                <a:solidFill>
                  <a:srgbClr val="404040"/>
                </a:solidFill>
                <a:highlight>
                  <a:srgbClr val="FFFFFF"/>
                </a:highlight>
                <a:latin typeface="Arial"/>
                <a:ea typeface="Arial"/>
                <a:cs typeface="Arial"/>
                <a:sym typeface="Arial"/>
              </a:rPr>
              <a:t> class to create and write models. This class has four key functions:</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190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8">
                  <a:extLst>
                    <a:ext uri="{A12FA001-AC4F-418D-AE19-62706E023703}">
                      <ahyp:hlinkClr val="tx"/>
                    </a:ext>
                  </a:extLst>
                </a:hlinkClick>
              </a:rPr>
              <a:t>add_flavor</a:t>
            </a:r>
            <a:r>
              <a:rPr lang="en-US" sz="1300">
                <a:solidFill>
                  <a:srgbClr val="404040"/>
                </a:solidFill>
                <a:highlight>
                  <a:srgbClr val="FFFFFF"/>
                </a:highlight>
                <a:latin typeface="Arial"/>
                <a:ea typeface="Arial"/>
                <a:cs typeface="Arial"/>
                <a:sym typeface="Arial"/>
              </a:rPr>
              <a:t> to add a flavor to the model. Each flavor has a string name and a dictionary of key-value attributes, where the values can be any object that can be serialized to YAML.</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9">
                  <a:extLst>
                    <a:ext uri="{A12FA001-AC4F-418D-AE19-62706E023703}">
                      <ahyp:hlinkClr val="tx"/>
                    </a:ext>
                  </a:extLst>
                </a:hlinkClick>
              </a:rPr>
              <a:t>save</a:t>
            </a:r>
            <a:r>
              <a:rPr lang="en-US" sz="1300">
                <a:solidFill>
                  <a:srgbClr val="404040"/>
                </a:solidFill>
                <a:highlight>
                  <a:srgbClr val="FFFFFF"/>
                </a:highlight>
                <a:latin typeface="Arial"/>
                <a:ea typeface="Arial"/>
                <a:cs typeface="Arial"/>
                <a:sym typeface="Arial"/>
              </a:rPr>
              <a:t> to save the model to a local directory.</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10">
                  <a:extLst>
                    <a:ext uri="{A12FA001-AC4F-418D-AE19-62706E023703}">
                      <ahyp:hlinkClr val="tx"/>
                    </a:ext>
                  </a:extLst>
                </a:hlinkClick>
              </a:rPr>
              <a:t>log</a:t>
            </a:r>
            <a:r>
              <a:rPr lang="en-US" sz="1300">
                <a:solidFill>
                  <a:srgbClr val="404040"/>
                </a:solidFill>
                <a:highlight>
                  <a:srgbClr val="FFFFFF"/>
                </a:highlight>
                <a:latin typeface="Arial"/>
                <a:ea typeface="Arial"/>
                <a:cs typeface="Arial"/>
                <a:sym typeface="Arial"/>
              </a:rPr>
              <a:t> to log the model as an artifact in the current run using MLflow Tracking.</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lang="en-US" sz="1150">
                <a:solidFill>
                  <a:srgbClr val="2980B9"/>
                </a:solidFill>
                <a:highlight>
                  <a:srgbClr val="FFFFFF"/>
                </a:highlight>
                <a:uFill>
                  <a:noFill/>
                </a:uFill>
                <a:latin typeface="Arial"/>
                <a:ea typeface="Arial"/>
                <a:cs typeface="Arial"/>
                <a:sym typeface="Arial"/>
                <a:hlinkClick r:id="rId11">
                  <a:extLst>
                    <a:ext uri="{A12FA001-AC4F-418D-AE19-62706E023703}">
                      <ahyp:hlinkClr val="tx"/>
                    </a:ext>
                  </a:extLst>
                </a:hlinkClick>
              </a:rPr>
              <a:t>load</a:t>
            </a:r>
            <a:r>
              <a:rPr lang="en-US" sz="1300">
                <a:solidFill>
                  <a:srgbClr val="404040"/>
                </a:solidFill>
                <a:highlight>
                  <a:srgbClr val="FFFFFF"/>
                </a:highlight>
                <a:latin typeface="Arial"/>
                <a:ea typeface="Arial"/>
                <a:cs typeface="Arial"/>
                <a:sym typeface="Arial"/>
              </a:rPr>
              <a:t> to load a model from a local directory or from an artifact in a previous run.</a:t>
            </a:r>
            <a:endParaRPr/>
          </a:p>
          <a:p>
            <a:pPr indent="0" lvl="0" marL="0" rtl="0" algn="l">
              <a:lnSpc>
                <a:spcPct val="115000"/>
              </a:lnSpc>
              <a:spcBef>
                <a:spcPts val="3600"/>
              </a:spcBef>
              <a:spcAft>
                <a:spcPts val="0"/>
              </a:spcAft>
              <a:buNone/>
            </a:pPr>
            <a:r>
              <a:rPr lang="en-US" sz="2550">
                <a:solidFill>
                  <a:srgbClr val="404040"/>
                </a:solidFill>
                <a:highlight>
                  <a:srgbClr val="FFFFFF"/>
                </a:highlight>
                <a:uFill>
                  <a:noFill/>
                </a:uFill>
                <a:latin typeface="Arial"/>
                <a:ea typeface="Arial"/>
                <a:cs typeface="Arial"/>
                <a:sym typeface="Arial"/>
                <a:hlinkClick r:id="rId12">
                  <a:extLst>
                    <a:ext uri="{A12FA001-AC4F-418D-AE19-62706E023703}">
                      <ahyp:hlinkClr val="tx"/>
                    </a:ext>
                  </a:extLst>
                </a:hlinkClick>
              </a:rPr>
              <a:t>Model Evaluation</a:t>
            </a:r>
            <a:endParaRPr sz="2550">
              <a:solidFill>
                <a:srgbClr val="404040"/>
              </a:solidFill>
              <a:highlight>
                <a:srgbClr val="FFFFFF"/>
              </a:highlight>
              <a:latin typeface="Arial"/>
              <a:ea typeface="Arial"/>
              <a:cs typeface="Arial"/>
              <a:sym typeface="Arial"/>
            </a:endParaRPr>
          </a:p>
          <a:p>
            <a:pPr indent="0" lvl="0" marL="0" rtl="0" algn="l">
              <a:lnSpc>
                <a:spcPct val="141000"/>
              </a:lnSpc>
              <a:spcBef>
                <a:spcPts val="1300"/>
              </a:spcBef>
              <a:spcAft>
                <a:spcPts val="0"/>
              </a:spcAft>
              <a:buNone/>
            </a:pPr>
            <a:r>
              <a:rPr lang="en-US" sz="1300">
                <a:solidFill>
                  <a:srgbClr val="404040"/>
                </a:solidFill>
                <a:highlight>
                  <a:srgbClr val="FFFFFF"/>
                </a:highlight>
                <a:latin typeface="Arial"/>
                <a:ea typeface="Arial"/>
                <a:cs typeface="Arial"/>
                <a:sym typeface="Arial"/>
              </a:rPr>
              <a:t>After building and training your MLflow Model, you can use the </a:t>
            </a:r>
            <a:r>
              <a:rPr lang="en-US" sz="1150">
                <a:solidFill>
                  <a:srgbClr val="2980B9"/>
                </a:solidFill>
                <a:highlight>
                  <a:srgbClr val="FFFFFF"/>
                </a:highlight>
                <a:uFill>
                  <a:noFill/>
                </a:uFill>
                <a:latin typeface="Arial"/>
                <a:ea typeface="Arial"/>
                <a:cs typeface="Arial"/>
                <a:sym typeface="Arial"/>
                <a:hlinkClick r:id="rId13">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API to evaluate its performance on one or more datasets of your choosing. </a:t>
            </a:r>
            <a:r>
              <a:rPr lang="en-US" sz="1150">
                <a:solidFill>
                  <a:srgbClr val="2980B9"/>
                </a:solidFill>
                <a:highlight>
                  <a:srgbClr val="FFFFFF"/>
                </a:highlight>
                <a:uFill>
                  <a:noFill/>
                </a:uFill>
                <a:latin typeface="Arial"/>
                <a:ea typeface="Arial"/>
                <a:cs typeface="Arial"/>
                <a:sym typeface="Arial"/>
                <a:hlinkClick r:id="rId14">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currently supports evaluation of MLflow Models with the </a:t>
            </a:r>
            <a:r>
              <a:rPr lang="en-US" sz="1300">
                <a:solidFill>
                  <a:srgbClr val="198EAC"/>
                </a:solidFill>
                <a:highlight>
                  <a:srgbClr val="FFFFFF"/>
                </a:highlight>
                <a:uFill>
                  <a:noFill/>
                </a:uFill>
                <a:latin typeface="Arial"/>
                <a:ea typeface="Arial"/>
                <a:cs typeface="Arial"/>
                <a:sym typeface="Arial"/>
                <a:hlinkClick r:id="rId15">
                  <a:extLst>
                    <a:ext uri="{A12FA001-AC4F-418D-AE19-62706E023703}">
                      <ahyp:hlinkClr val="tx"/>
                    </a:ext>
                  </a:extLst>
                </a:hlinkClick>
              </a:rPr>
              <a:t>python_function (pyfunc) model flavor</a:t>
            </a:r>
            <a:r>
              <a:rPr lang="en-US" sz="1300">
                <a:solidFill>
                  <a:srgbClr val="404040"/>
                </a:solidFill>
                <a:highlight>
                  <a:srgbClr val="FFFFFF"/>
                </a:highlight>
                <a:latin typeface="Arial"/>
                <a:ea typeface="Arial"/>
                <a:cs typeface="Arial"/>
                <a:sym typeface="Arial"/>
              </a:rPr>
              <a:t> for classification and regression tasks, computing a variety of task-specific performance metrics, model performance plots, and model explanations. Evaluation results are logged to </a:t>
            </a:r>
            <a:r>
              <a:rPr lang="en-US" sz="1300">
                <a:solidFill>
                  <a:srgbClr val="198EAC"/>
                </a:solidFill>
                <a:highlight>
                  <a:srgbClr val="FFFFFF"/>
                </a:highlight>
                <a:uFill>
                  <a:noFill/>
                </a:uFill>
                <a:latin typeface="Arial"/>
                <a:ea typeface="Arial"/>
                <a:cs typeface="Arial"/>
                <a:sym typeface="Arial"/>
                <a:hlinkClick r:id="rId16">
                  <a:extLst>
                    <a:ext uri="{A12FA001-AC4F-418D-AE19-62706E023703}">
                      <ahyp:hlinkClr val="tx"/>
                    </a:ext>
                  </a:extLst>
                </a:hlinkClick>
              </a:rPr>
              <a:t>MLflow Tracking</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The following </a:t>
            </a:r>
            <a:r>
              <a:rPr lang="en-US" sz="1300">
                <a:solidFill>
                  <a:srgbClr val="198EAC"/>
                </a:solidFill>
                <a:highlight>
                  <a:srgbClr val="FFFFFF"/>
                </a:highlight>
                <a:uFill>
                  <a:noFill/>
                </a:uFill>
                <a:latin typeface="Arial"/>
                <a:ea typeface="Arial"/>
                <a:cs typeface="Arial"/>
                <a:sym typeface="Arial"/>
                <a:hlinkClick r:id="rId17">
                  <a:extLst>
                    <a:ext uri="{A12FA001-AC4F-418D-AE19-62706E023703}">
                      <ahyp:hlinkClr val="tx"/>
                    </a:ext>
                  </a:extLst>
                </a:hlinkClick>
              </a:rPr>
              <a:t>example from the MLflow GitHub Repository</a:t>
            </a:r>
            <a:r>
              <a:rPr lang="en-US" sz="1300">
                <a:solidFill>
                  <a:srgbClr val="404040"/>
                </a:solidFill>
                <a:highlight>
                  <a:srgbClr val="FFFFFF"/>
                </a:highlight>
                <a:latin typeface="Arial"/>
                <a:ea typeface="Arial"/>
                <a:cs typeface="Arial"/>
                <a:sym typeface="Arial"/>
              </a:rPr>
              <a:t> uses </a:t>
            </a:r>
            <a:r>
              <a:rPr lang="en-US" sz="1150">
                <a:solidFill>
                  <a:srgbClr val="2980B9"/>
                </a:solidFill>
                <a:highlight>
                  <a:srgbClr val="FFFFFF"/>
                </a:highlight>
                <a:uFill>
                  <a:noFill/>
                </a:uFill>
                <a:latin typeface="Arial"/>
                <a:ea typeface="Arial"/>
                <a:cs typeface="Arial"/>
                <a:sym typeface="Arial"/>
                <a:hlinkClick r:id="rId18">
                  <a:extLst>
                    <a:ext uri="{A12FA001-AC4F-418D-AE19-62706E023703}">
                      <ahyp:hlinkClr val="tx"/>
                    </a:ext>
                  </a:extLst>
                </a:hlinkClick>
              </a:rPr>
              <a:t>mlflow.evaluate()</a:t>
            </a:r>
            <a:r>
              <a:rPr lang="en-US" sz="1300">
                <a:solidFill>
                  <a:srgbClr val="404040"/>
                </a:solidFill>
                <a:highlight>
                  <a:srgbClr val="FFFFFF"/>
                </a:highlight>
                <a:latin typeface="Arial"/>
                <a:ea typeface="Arial"/>
                <a:cs typeface="Arial"/>
                <a:sym typeface="Arial"/>
              </a:rPr>
              <a:t> to evaluate the performance of a classifier on the </a:t>
            </a:r>
            <a:r>
              <a:rPr lang="en-US" sz="1300">
                <a:solidFill>
                  <a:srgbClr val="198EAC"/>
                </a:solidFill>
                <a:highlight>
                  <a:srgbClr val="FFFFFF"/>
                </a:highlight>
                <a:uFill>
                  <a:noFill/>
                </a:uFill>
                <a:latin typeface="Arial"/>
                <a:ea typeface="Arial"/>
                <a:cs typeface="Arial"/>
                <a:sym typeface="Arial"/>
                <a:hlinkClick r:id="rId19">
                  <a:extLst>
                    <a:ext uri="{A12FA001-AC4F-418D-AE19-62706E023703}">
                      <ahyp:hlinkClr val="tx"/>
                    </a:ext>
                  </a:extLst>
                </a:hlinkClick>
              </a:rPr>
              <a:t>UCI Adult Data Set</a:t>
            </a:r>
            <a:r>
              <a:rPr lang="en-US" sz="1300">
                <a:solidFill>
                  <a:srgbClr val="404040"/>
                </a:solidFill>
                <a:highlight>
                  <a:srgbClr val="FFFFFF"/>
                </a:highlight>
                <a:latin typeface="Arial"/>
                <a:ea typeface="Arial"/>
                <a:cs typeface="Arial"/>
                <a:sym typeface="Arial"/>
              </a:rPr>
              <a:t>, logging a comprehensive collection of MLflow Metrics and Artifacts that provide insight into model performance and behavior:</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2000"/>
              </a:spcBef>
              <a:spcAft>
                <a:spcPts val="0"/>
              </a:spcAft>
              <a:buNone/>
            </a:pPr>
            <a:r>
              <a:t/>
            </a:r>
            <a:endParaRPr/>
          </a:p>
          <a:p>
            <a:pPr indent="0" lvl="0" marL="0" rtl="0" algn="l">
              <a:lnSpc>
                <a:spcPct val="115000"/>
              </a:lnSpc>
              <a:spcBef>
                <a:spcPts val="2000"/>
              </a:spcBef>
              <a:spcAft>
                <a:spcPts val="0"/>
              </a:spcAft>
              <a:buNone/>
            </a:pPr>
            <a:r>
              <a:rPr lang="en-US" sz="2550">
                <a:solidFill>
                  <a:srgbClr val="404040"/>
                </a:solidFill>
                <a:uFill>
                  <a:noFill/>
                </a:uFill>
                <a:latin typeface="Arial"/>
                <a:ea typeface="Arial"/>
                <a:cs typeface="Arial"/>
                <a:sym typeface="Arial"/>
                <a:hlinkClick r:id="rId20">
                  <a:extLst>
                    <a:ext uri="{A12FA001-AC4F-418D-AE19-62706E023703}">
                      <ahyp:hlinkClr val="tx"/>
                    </a:ext>
                  </a:extLst>
                </a:hlinkClick>
              </a:rPr>
              <a:t>Model Signature And Input Example</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None/>
            </a:pPr>
            <a:r>
              <a:rPr lang="en-US" sz="1100">
                <a:solidFill>
                  <a:schemeClr val="dk1"/>
                </a:solidFill>
                <a:latin typeface="Arial"/>
                <a:ea typeface="Arial"/>
                <a:cs typeface="Arial"/>
                <a:sym typeface="Arial"/>
              </a:rPr>
              <a:t>When working with ML models you often need to know some basic functional properties of the model at hand, such as “What inputs does it expect?” and “What output does it produce?”. MLflow models can include the following additional metadata about model inputs and outputs that can be used by downstream tooling:</a:t>
            </a:r>
            <a:endParaRPr sz="1100">
              <a:solidFill>
                <a:schemeClr val="dk1"/>
              </a:solidFill>
              <a:latin typeface="Arial"/>
              <a:ea typeface="Arial"/>
              <a:cs typeface="Arial"/>
              <a:sym typeface="Arial"/>
            </a:endParaRPr>
          </a:p>
          <a:p>
            <a:pPr indent="-298450" lvl="0" marL="685800" rtl="0" algn="l">
              <a:lnSpc>
                <a:spcPct val="163636"/>
              </a:lnSpc>
              <a:spcBef>
                <a:spcPts val="18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21">
                  <a:extLst>
                    <a:ext uri="{A12FA001-AC4F-418D-AE19-62706E023703}">
                      <ahyp:hlinkClr val="tx"/>
                    </a:ext>
                  </a:extLst>
                </a:hlinkClick>
              </a:rPr>
              <a:t>Model Signature</a:t>
            </a:r>
            <a:r>
              <a:rPr lang="en-US" sz="1100">
                <a:solidFill>
                  <a:schemeClr val="dk1"/>
                </a:solidFill>
                <a:latin typeface="Arial"/>
                <a:ea typeface="Arial"/>
                <a:cs typeface="Arial"/>
                <a:sym typeface="Arial"/>
              </a:rPr>
              <a:t> - description of a model’s inputs and outputs.</a:t>
            </a:r>
            <a:endParaRPr sz="1100">
              <a:solidFill>
                <a:schemeClr val="dk1"/>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22">
                  <a:extLst>
                    <a:ext uri="{A12FA001-AC4F-418D-AE19-62706E023703}">
                      <ahyp:hlinkClr val="tx"/>
                    </a:ext>
                  </a:extLst>
                </a:hlinkClick>
              </a:rPr>
              <a:t>Model Input Example</a:t>
            </a:r>
            <a:r>
              <a:rPr lang="en-US" sz="1100">
                <a:solidFill>
                  <a:schemeClr val="dk1"/>
                </a:solidFill>
                <a:latin typeface="Arial"/>
                <a:ea typeface="Arial"/>
                <a:cs typeface="Arial"/>
                <a:sym typeface="Arial"/>
              </a:rPr>
              <a:t> - example of a valid model input.</a:t>
            </a:r>
            <a:endParaRPr sz="1100">
              <a:solidFill>
                <a:schemeClr val="dk1"/>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latin typeface="Arial"/>
                <a:ea typeface="Arial"/>
                <a:cs typeface="Arial"/>
                <a:sym typeface="Arial"/>
              </a:rPr>
              <a:t>Model Signature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The Model signature defines the schema of a model’s inputs and outputs. Model inputs and outputs can be either column-based or tensor-based. Column-based inputs and outputs can be described as a sequence of (optionally) named columns with type specified as one of the </a:t>
            </a:r>
            <a:r>
              <a:rPr lang="en-US" sz="1150">
                <a:solidFill>
                  <a:srgbClr val="2980B9"/>
                </a:solidFill>
                <a:highlight>
                  <a:srgbClr val="FFFFFF"/>
                </a:highlight>
                <a:uFill>
                  <a:noFill/>
                </a:uFill>
                <a:latin typeface="Arial"/>
                <a:ea typeface="Arial"/>
                <a:cs typeface="Arial"/>
                <a:sym typeface="Arial"/>
                <a:hlinkClick r:id="rId23">
                  <a:extLst>
                    <a:ext uri="{A12FA001-AC4F-418D-AE19-62706E023703}">
                      <ahyp:hlinkClr val="tx"/>
                    </a:ext>
                  </a:extLst>
                </a:hlinkClick>
              </a:rPr>
              <a:t>MLflow data types</a:t>
            </a:r>
            <a:r>
              <a:rPr lang="en-US" sz="1300">
                <a:solidFill>
                  <a:srgbClr val="404040"/>
                </a:solidFill>
                <a:highlight>
                  <a:srgbClr val="FFFFFF"/>
                </a:highlight>
                <a:latin typeface="Arial"/>
                <a:ea typeface="Arial"/>
                <a:cs typeface="Arial"/>
                <a:sym typeface="Arial"/>
              </a:rPr>
              <a:t>. Tensor-based inputs and outputs can be described as a sequence of (optionally) named tensors with type specified as one of the </a:t>
            </a:r>
            <a:r>
              <a:rPr lang="en-US" sz="1300">
                <a:solidFill>
                  <a:srgbClr val="198EAC"/>
                </a:solidFill>
                <a:highlight>
                  <a:srgbClr val="FFFFFF"/>
                </a:highlight>
                <a:uFill>
                  <a:noFill/>
                </a:uFill>
                <a:latin typeface="Arial"/>
                <a:ea typeface="Arial"/>
                <a:cs typeface="Arial"/>
                <a:sym typeface="Arial"/>
                <a:hlinkClick r:id="rId24">
                  <a:extLst>
                    <a:ext uri="{A12FA001-AC4F-418D-AE19-62706E023703}">
                      <ahyp:hlinkClr val="tx"/>
                    </a:ext>
                  </a:extLst>
                </a:hlinkClick>
              </a:rPr>
              <a:t>numpy data types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None/>
            </a:pPr>
            <a:r>
              <a:rPr lang="en-US" sz="2100">
                <a:solidFill>
                  <a:srgbClr val="404040"/>
                </a:solidFill>
                <a:highlight>
                  <a:srgbClr val="FFFFFF"/>
                </a:highlight>
                <a:latin typeface="Arial"/>
                <a:ea typeface="Arial"/>
                <a:cs typeface="Arial"/>
                <a:sym typeface="Arial"/>
              </a:rPr>
              <a:t>Model Input Example</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Similar to model signatures, model inputs can be column-based (i.e DataFrames) or tensor-based (i.e numpy.ndarrays). A model input example provides an instance of a valid model input. Input examples are stored with the model as separate artifacts and are referenced in the the </a:t>
            </a:r>
            <a:r>
              <a:rPr lang="en-US" sz="1300">
                <a:solidFill>
                  <a:srgbClr val="198EAC"/>
                </a:solidFill>
                <a:highlight>
                  <a:srgbClr val="FFFFFF"/>
                </a:highlight>
                <a:uFill>
                  <a:noFill/>
                </a:uFill>
                <a:latin typeface="Arial"/>
                <a:ea typeface="Arial"/>
                <a:cs typeface="Arial"/>
                <a:sym typeface="Arial"/>
                <a:hlinkClick r:id="rId25">
                  <a:extLst>
                    <a:ext uri="{A12FA001-AC4F-418D-AE19-62706E023703}">
                      <ahyp:hlinkClr val="tx"/>
                    </a:ext>
                  </a:extLst>
                </a:hlinkClick>
              </a:rPr>
              <a:t>MLmodel file</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To include an input example with your model, add it to the appropriate log_model call, e.g. </a:t>
            </a:r>
            <a:r>
              <a:rPr lang="en-US" sz="1150">
                <a:solidFill>
                  <a:srgbClr val="2980B9"/>
                </a:solidFill>
                <a:highlight>
                  <a:srgbClr val="FFFFFF"/>
                </a:highlight>
                <a:uFill>
                  <a:noFill/>
                </a:uFill>
                <a:latin typeface="Arial"/>
                <a:ea typeface="Arial"/>
                <a:cs typeface="Arial"/>
                <a:sym typeface="Arial"/>
                <a:hlinkClick r:id="rId26">
                  <a:extLst>
                    <a:ext uri="{A12FA001-AC4F-418D-AE19-62706E023703}">
                      <ahyp:hlinkClr val="tx"/>
                    </a:ext>
                  </a:extLst>
                </a:hlinkClick>
              </a:rPr>
              <a:t>sklearn.log_model()</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1900"/>
              </a:spcBef>
              <a:spcAft>
                <a:spcPts val="0"/>
              </a:spcAft>
              <a:buNone/>
            </a:pPr>
            <a:r>
              <a:t/>
            </a:r>
            <a:endParaRPr sz="1100">
              <a:solidFill>
                <a:schemeClr val="dk1"/>
              </a:solidFill>
              <a:latin typeface="Arial"/>
              <a:ea typeface="Arial"/>
              <a:cs typeface="Arial"/>
              <a:sym typeface="Arial"/>
            </a:endParaRPr>
          </a:p>
          <a:p>
            <a:pPr indent="0" lvl="0" marL="0" rtl="0" algn="l">
              <a:lnSpc>
                <a:spcPct val="163636"/>
              </a:lnSpc>
              <a:spcBef>
                <a:spcPts val="0"/>
              </a:spcBef>
              <a:spcAft>
                <a:spcPts val="0"/>
              </a:spcAft>
              <a:buNone/>
            </a:pPr>
            <a:r>
              <a:t/>
            </a:r>
            <a:endParaRPr sz="1100">
              <a:solidFill>
                <a:schemeClr val="dk1"/>
              </a:solidFill>
              <a:latin typeface="Arial"/>
              <a:ea typeface="Arial"/>
              <a:cs typeface="Arial"/>
              <a:sym typeface="Arial"/>
            </a:endParaRPr>
          </a:p>
          <a:p>
            <a:pPr indent="0" lvl="0" marL="0" rtl="0" algn="l">
              <a:spcBef>
                <a:spcPts val="3600"/>
              </a:spcBef>
              <a:spcAft>
                <a:spcPts val="0"/>
              </a:spcAft>
              <a:buNone/>
            </a:pPr>
            <a:r>
              <a:t/>
            </a:r>
            <a:endParaRPr sz="1300">
              <a:solidFill>
                <a:srgbClr val="404040"/>
              </a:solidFill>
              <a:highlight>
                <a:srgbClr val="FFFFFF"/>
              </a:highlight>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35e8f396b0_13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35e8f396b0_1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 name="Shape 993"/>
        <p:cNvGrpSpPr/>
        <p:nvPr/>
      </p:nvGrpSpPr>
      <p:grpSpPr>
        <a:xfrm>
          <a:off x="0" y="0"/>
          <a:ext cx="0" cy="0"/>
          <a:chOff x="0" y="0"/>
          <a:chExt cx="0" cy="0"/>
        </a:xfrm>
      </p:grpSpPr>
      <p:sp>
        <p:nvSpPr>
          <p:cNvPr id="994" name="Google Shape;994;g11d20c85583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 name="Google Shape;995;g11d20c85583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2000"/>
              </a:spcBef>
              <a:spcAft>
                <a:spcPts val="0"/>
              </a:spcAft>
              <a:buClr>
                <a:schemeClr val="dk1"/>
              </a:buClr>
              <a:buSzPts val="1100"/>
              <a:buFont typeface="Arial"/>
              <a:buNone/>
            </a:pPr>
            <a:r>
              <a:rPr lang="en-US" sz="2550">
                <a:solidFill>
                  <a:srgbClr val="404040"/>
                </a:solidFill>
                <a:uFill>
                  <a:noFill/>
                </a:uFill>
                <a:latin typeface="Arial"/>
                <a:ea typeface="Arial"/>
                <a:cs typeface="Arial"/>
                <a:sym typeface="Arial"/>
                <a:hlinkClick r:id="rId2">
                  <a:extLst>
                    <a:ext uri="{A12FA001-AC4F-418D-AE19-62706E023703}">
                      <ahyp:hlinkClr val="tx"/>
                    </a:ext>
                  </a:extLst>
                </a:hlinkClick>
              </a:rPr>
              <a:t>Built-In Deployment Tools</a:t>
            </a:r>
            <a:endParaRPr sz="2550">
              <a:solidFill>
                <a:srgbClr val="404040"/>
              </a:solidFill>
              <a:latin typeface="Arial"/>
              <a:ea typeface="Arial"/>
              <a:cs typeface="Arial"/>
              <a:sym typeface="Arial"/>
            </a:endParaRPr>
          </a:p>
          <a:p>
            <a:pPr indent="0" lvl="0" marL="0" rtl="0" algn="l">
              <a:lnSpc>
                <a:spcPct val="141000"/>
              </a:lnSpc>
              <a:spcBef>
                <a:spcPts val="1300"/>
              </a:spcBef>
              <a:spcAft>
                <a:spcPts val="0"/>
              </a:spcAft>
              <a:buClr>
                <a:schemeClr val="dk1"/>
              </a:buClr>
              <a:buSzPts val="1100"/>
              <a:buFont typeface="Arial"/>
              <a:buNone/>
            </a:pPr>
            <a:r>
              <a:rPr lang="en-US" sz="1100">
                <a:solidFill>
                  <a:schemeClr val="dk1"/>
                </a:solidFill>
                <a:latin typeface="Arial"/>
                <a:ea typeface="Arial"/>
                <a:cs typeface="Arial"/>
                <a:sym typeface="Arial"/>
              </a:rPr>
              <a:t>MLflow provides tools for deploying MLflow models on a local machine and to several production environments. Not all deployment methods are available for all model flavors.</a:t>
            </a:r>
            <a:endParaRPr sz="1100">
              <a:solidFill>
                <a:schemeClr val="dk1"/>
              </a:solidFill>
              <a:latin typeface="Arial"/>
              <a:ea typeface="Arial"/>
              <a:cs typeface="Arial"/>
              <a:sym typeface="Arial"/>
            </a:endParaRPr>
          </a:p>
          <a:p>
            <a:pPr indent="0" lvl="0" marL="0" rtl="0" algn="l">
              <a:lnSpc>
                <a:spcPct val="141000"/>
              </a:lnSpc>
              <a:spcBef>
                <a:spcPts val="1800"/>
              </a:spcBef>
              <a:spcAft>
                <a:spcPts val="0"/>
              </a:spcAft>
              <a:buClr>
                <a:schemeClr val="dk1"/>
              </a:buClr>
              <a:buSzPts val="1100"/>
              <a:buFont typeface="Arial"/>
              <a:buNone/>
            </a:pPr>
            <a:r>
              <a:rPr lang="en-US" sz="1100">
                <a:solidFill>
                  <a:schemeClr val="dk1"/>
                </a:solidFill>
                <a:latin typeface="Arial"/>
                <a:ea typeface="Arial"/>
                <a:cs typeface="Arial"/>
                <a:sym typeface="Arial"/>
              </a:rPr>
              <a:t>In this section:</a:t>
            </a:r>
            <a:endParaRPr sz="1100">
              <a:solidFill>
                <a:schemeClr val="dk1"/>
              </a:solidFill>
              <a:latin typeface="Arial"/>
              <a:ea typeface="Arial"/>
              <a:cs typeface="Arial"/>
              <a:sym typeface="Arial"/>
            </a:endParaRPr>
          </a:p>
          <a:p>
            <a:pPr indent="-298450" lvl="0" marL="685800" rtl="0" algn="l">
              <a:lnSpc>
                <a:spcPct val="163636"/>
              </a:lnSpc>
              <a:spcBef>
                <a:spcPts val="90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3">
                  <a:extLst>
                    <a:ext uri="{A12FA001-AC4F-418D-AE19-62706E023703}">
                      <ahyp:hlinkClr val="tx"/>
                    </a:ext>
                  </a:extLst>
                </a:hlinkClick>
              </a:rPr>
              <a:t>Deploy MLflow models</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4">
                  <a:extLst>
                    <a:ext uri="{A12FA001-AC4F-418D-AE19-62706E023703}">
                      <ahyp:hlinkClr val="tx"/>
                    </a:ext>
                  </a:extLst>
                </a:hlinkClick>
              </a:rPr>
              <a:t>Deploy a </a:t>
            </a:r>
            <a:r>
              <a:rPr lang="en-US" sz="1150">
                <a:solidFill>
                  <a:srgbClr val="052247"/>
                </a:solidFill>
                <a:uFill>
                  <a:noFill/>
                </a:uFill>
                <a:latin typeface="Arial"/>
                <a:ea typeface="Arial"/>
                <a:cs typeface="Arial"/>
                <a:sym typeface="Arial"/>
                <a:hlinkClick r:id="rId5">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6">
                  <a:extLst>
                    <a:ext uri="{A12FA001-AC4F-418D-AE19-62706E023703}">
                      <ahyp:hlinkClr val="tx"/>
                    </a:ext>
                  </a:extLst>
                </a:hlinkClick>
              </a:rPr>
              <a:t> model on Microsoft Azure ML</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7">
                  <a:extLst>
                    <a:ext uri="{A12FA001-AC4F-418D-AE19-62706E023703}">
                      <ahyp:hlinkClr val="tx"/>
                    </a:ext>
                  </a:extLst>
                </a:hlinkClick>
              </a:rPr>
              <a:t>Deploy a </a:t>
            </a:r>
            <a:r>
              <a:rPr lang="en-US" sz="1150">
                <a:solidFill>
                  <a:srgbClr val="052247"/>
                </a:solidFill>
                <a:uFill>
                  <a:noFill/>
                </a:uFill>
                <a:latin typeface="Arial"/>
                <a:ea typeface="Arial"/>
                <a:cs typeface="Arial"/>
                <a:sym typeface="Arial"/>
                <a:hlinkClick r:id="rId8">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9">
                  <a:extLst>
                    <a:ext uri="{A12FA001-AC4F-418D-AE19-62706E023703}">
                      <ahyp:hlinkClr val="tx"/>
                    </a:ext>
                  </a:extLst>
                </a:hlinkClick>
              </a:rPr>
              <a:t> model on Amazon SageMaker</a:t>
            </a:r>
            <a:endParaRPr sz="1100">
              <a:solidFill>
                <a:srgbClr val="198EAC"/>
              </a:solidFill>
              <a:latin typeface="Arial"/>
              <a:ea typeface="Arial"/>
              <a:cs typeface="Arial"/>
              <a:sym typeface="Arial"/>
            </a:endParaRPr>
          </a:p>
          <a:p>
            <a:pPr indent="-298450" lvl="0" marL="685800" rtl="0" algn="l">
              <a:lnSpc>
                <a:spcPct val="163636"/>
              </a:lnSpc>
              <a:spcBef>
                <a:spcPts val="0"/>
              </a:spcBef>
              <a:spcAft>
                <a:spcPts val="0"/>
              </a:spcAft>
              <a:buClr>
                <a:schemeClr val="dk1"/>
              </a:buClr>
              <a:buSzPts val="1100"/>
              <a:buChar char="●"/>
            </a:pPr>
            <a:r>
              <a:rPr lang="en-US" sz="1100">
                <a:solidFill>
                  <a:srgbClr val="198EAC"/>
                </a:solidFill>
                <a:uFill>
                  <a:noFill/>
                </a:uFill>
                <a:latin typeface="Arial"/>
                <a:ea typeface="Arial"/>
                <a:cs typeface="Arial"/>
                <a:sym typeface="Arial"/>
                <a:hlinkClick r:id="rId10">
                  <a:extLst>
                    <a:ext uri="{A12FA001-AC4F-418D-AE19-62706E023703}">
                      <ahyp:hlinkClr val="tx"/>
                    </a:ext>
                  </a:extLst>
                </a:hlinkClick>
              </a:rPr>
              <a:t>Export a </a:t>
            </a:r>
            <a:r>
              <a:rPr lang="en-US" sz="1150">
                <a:solidFill>
                  <a:srgbClr val="052247"/>
                </a:solidFill>
                <a:uFill>
                  <a:noFill/>
                </a:uFill>
                <a:latin typeface="Arial"/>
                <a:ea typeface="Arial"/>
                <a:cs typeface="Arial"/>
                <a:sym typeface="Arial"/>
                <a:hlinkClick r:id="rId11">
                  <a:extLst>
                    <a:ext uri="{A12FA001-AC4F-418D-AE19-62706E023703}">
                      <ahyp:hlinkClr val="tx"/>
                    </a:ext>
                  </a:extLst>
                </a:hlinkClick>
              </a:rPr>
              <a:t>python_function</a:t>
            </a:r>
            <a:r>
              <a:rPr lang="en-US" sz="1100">
                <a:solidFill>
                  <a:srgbClr val="198EAC"/>
                </a:solidFill>
                <a:uFill>
                  <a:noFill/>
                </a:uFill>
                <a:latin typeface="Arial"/>
                <a:ea typeface="Arial"/>
                <a:cs typeface="Arial"/>
                <a:sym typeface="Arial"/>
                <a:hlinkClick r:id="rId12">
                  <a:extLst>
                    <a:ext uri="{A12FA001-AC4F-418D-AE19-62706E023703}">
                      <ahyp:hlinkClr val="tx"/>
                    </a:ext>
                  </a:extLst>
                </a:hlinkClick>
              </a:rPr>
              <a:t> model as an Apache Spark UDF</a:t>
            </a:r>
            <a:endParaRPr sz="1100">
              <a:solidFill>
                <a:srgbClr val="198EAC"/>
              </a:solidFill>
              <a:latin typeface="Arial"/>
              <a:ea typeface="Arial"/>
              <a:cs typeface="Arial"/>
              <a:sym typeface="Arial"/>
            </a:endParaRPr>
          </a:p>
          <a:p>
            <a:pPr indent="0" lvl="0" marL="0" rtl="0" algn="l">
              <a:lnSpc>
                <a:spcPct val="115000"/>
              </a:lnSpc>
              <a:spcBef>
                <a:spcPts val="3600"/>
              </a:spcBef>
              <a:spcAft>
                <a:spcPts val="0"/>
              </a:spcAft>
              <a:buNone/>
            </a:pPr>
            <a:r>
              <a:rPr lang="en-US" sz="2100">
                <a:solidFill>
                  <a:srgbClr val="404040"/>
                </a:solidFill>
                <a:highlight>
                  <a:srgbClr val="FFFFFF"/>
                </a:highlight>
                <a:uFill>
                  <a:noFill/>
                </a:uFill>
                <a:latin typeface="Arial"/>
                <a:ea typeface="Arial"/>
                <a:cs typeface="Arial"/>
                <a:sym typeface="Arial"/>
                <a:hlinkClick r:id="rId13">
                  <a:extLst>
                    <a:ext uri="{A12FA001-AC4F-418D-AE19-62706E023703}">
                      <ahyp:hlinkClr val="tx"/>
                    </a:ext>
                  </a:extLst>
                </a:hlinkClick>
              </a:rPr>
              <a:t>Deploy MLflow models</a:t>
            </a:r>
            <a:endParaRPr sz="2100">
              <a:solidFill>
                <a:srgbClr val="404040"/>
              </a:solidFill>
              <a:highlight>
                <a:srgbClr val="FFFFFF"/>
              </a:highlight>
              <a:latin typeface="Arial"/>
              <a:ea typeface="Arial"/>
              <a:cs typeface="Arial"/>
              <a:sym typeface="Arial"/>
            </a:endParaRPr>
          </a:p>
          <a:p>
            <a:pPr indent="0" lvl="0" marL="0" rtl="0" algn="l">
              <a:lnSpc>
                <a:spcPct val="141000"/>
              </a:lnSpc>
              <a:spcBef>
                <a:spcPts val="1100"/>
              </a:spcBef>
              <a:spcAft>
                <a:spcPts val="0"/>
              </a:spcAft>
              <a:buNone/>
            </a:pPr>
            <a:r>
              <a:rPr lang="en-US" sz="1300">
                <a:solidFill>
                  <a:srgbClr val="404040"/>
                </a:solidFill>
                <a:highlight>
                  <a:srgbClr val="FFFFFF"/>
                </a:highlight>
                <a:latin typeface="Arial"/>
                <a:ea typeface="Arial"/>
                <a:cs typeface="Arial"/>
                <a:sym typeface="Arial"/>
              </a:rPr>
              <a:t>MLflow can deploy models locally as local REST API endpoints or to directly score files. In addition, MLflow can package models as self-contained Docker images with the REST API endpoint. The image can be used to safely deploy the model to various environments such as Kubernetes.</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You deploy MLflow model locally or generate a Docker image using the CLI interface to the </a:t>
            </a:r>
            <a:r>
              <a:rPr lang="en-US" sz="1150">
                <a:solidFill>
                  <a:srgbClr val="2980B9"/>
                </a:solidFill>
                <a:highlight>
                  <a:srgbClr val="FFFFFF"/>
                </a:highlight>
                <a:uFill>
                  <a:noFill/>
                </a:uFill>
                <a:latin typeface="Arial"/>
                <a:ea typeface="Arial"/>
                <a:cs typeface="Arial"/>
                <a:sym typeface="Arial"/>
                <a:hlinkClick r:id="rId14">
                  <a:extLst>
                    <a:ext uri="{A12FA001-AC4F-418D-AE19-62706E023703}">
                      <ahyp:hlinkClr val="tx"/>
                    </a:ext>
                  </a:extLst>
                </a:hlinkClick>
              </a:rPr>
              <a:t>mlflow.models</a:t>
            </a:r>
            <a:r>
              <a:rPr lang="en-US" sz="1300">
                <a:solidFill>
                  <a:srgbClr val="404040"/>
                </a:solidFill>
                <a:highlight>
                  <a:srgbClr val="FFFFFF"/>
                </a:highlight>
                <a:latin typeface="Arial"/>
                <a:ea typeface="Arial"/>
                <a:cs typeface="Arial"/>
                <a:sym typeface="Arial"/>
              </a:rPr>
              <a:t> module.</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The REST API server accepts the following data formats as POST input to the </a:t>
            </a:r>
            <a:r>
              <a:rPr lang="en-US" sz="1150">
                <a:solidFill>
                  <a:srgbClr val="052247"/>
                </a:solidFill>
                <a:highlight>
                  <a:srgbClr val="FFFFFF"/>
                </a:highlight>
                <a:latin typeface="Arial"/>
                <a:ea typeface="Arial"/>
                <a:cs typeface="Arial"/>
                <a:sym typeface="Arial"/>
              </a:rPr>
              <a:t>/invocations</a:t>
            </a:r>
            <a:r>
              <a:rPr lang="en-US" sz="1300">
                <a:solidFill>
                  <a:srgbClr val="404040"/>
                </a:solidFill>
                <a:highlight>
                  <a:srgbClr val="FFFFFF"/>
                </a:highlight>
                <a:latin typeface="Arial"/>
                <a:ea typeface="Arial"/>
                <a:cs typeface="Arial"/>
                <a:sym typeface="Arial"/>
              </a:rPr>
              <a:t> path:</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190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JSON-serialized pandas DataFrames in the </a:t>
            </a:r>
            <a:r>
              <a:rPr b="1" lang="en-US" sz="1150">
                <a:solidFill>
                  <a:srgbClr val="052247"/>
                </a:solidFill>
                <a:highlight>
                  <a:srgbClr val="FFFFFF"/>
                </a:highlight>
                <a:latin typeface="Arial"/>
                <a:ea typeface="Arial"/>
                <a:cs typeface="Arial"/>
                <a:sym typeface="Arial"/>
              </a:rPr>
              <a:t>split</a:t>
            </a:r>
            <a:r>
              <a:rPr b="1" lang="en-US" sz="1300">
                <a:solidFill>
                  <a:srgbClr val="404040"/>
                </a:solidFill>
                <a:highlight>
                  <a:srgbClr val="FFFFFF"/>
                </a:highlight>
                <a:latin typeface="Arial"/>
                <a:ea typeface="Arial"/>
                <a:cs typeface="Arial"/>
                <a:sym typeface="Arial"/>
              </a:rPr>
              <a:t> orientatio</a:t>
            </a:r>
            <a:r>
              <a:rPr lang="en-US" sz="1300">
                <a:solidFill>
                  <a:srgbClr val="404040"/>
                </a:solidFill>
                <a:highlight>
                  <a:srgbClr val="FFFFFF"/>
                </a:highlight>
                <a:latin typeface="Arial"/>
                <a:ea typeface="Arial"/>
                <a:cs typeface="Arial"/>
                <a:sym typeface="Arial"/>
              </a:rPr>
              <a:t>n. For example, </a:t>
            </a:r>
            <a:r>
              <a:rPr lang="en-US" sz="1150">
                <a:solidFill>
                  <a:srgbClr val="052247"/>
                </a:solidFill>
                <a:highlight>
                  <a:srgbClr val="FFFFFF"/>
                </a:highlight>
                <a:latin typeface="Arial"/>
                <a:ea typeface="Arial"/>
                <a:cs typeface="Arial"/>
                <a:sym typeface="Arial"/>
              </a:rPr>
              <a:t>data = pandas_df.to_json(orient='split')</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a:t>
            </a:r>
            <a:r>
              <a:rPr lang="en-US" sz="1300">
                <a:solidFill>
                  <a:srgbClr val="404040"/>
                </a:solidFill>
                <a:highlight>
                  <a:srgbClr val="FFFFFF"/>
                </a:highlight>
                <a:latin typeface="Arial"/>
                <a:ea typeface="Arial"/>
                <a:cs typeface="Arial"/>
                <a:sym typeface="Arial"/>
              </a:rPr>
              <a:t> or </a:t>
            </a:r>
            <a:r>
              <a:rPr lang="en-US" sz="1150">
                <a:solidFill>
                  <a:srgbClr val="052247"/>
                </a:solidFill>
                <a:highlight>
                  <a:srgbClr val="FFFFFF"/>
                </a:highlight>
                <a:latin typeface="Arial"/>
                <a:ea typeface="Arial"/>
                <a:cs typeface="Arial"/>
                <a:sym typeface="Arial"/>
              </a:rPr>
              <a:t>application/json; format=pandas-split</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JSON-serialized pandas DataFrames i</a:t>
            </a:r>
            <a:r>
              <a:rPr lang="en-US" sz="1300">
                <a:solidFill>
                  <a:srgbClr val="404040"/>
                </a:solidFill>
                <a:highlight>
                  <a:srgbClr val="FFFFFF"/>
                </a:highlight>
                <a:latin typeface="Arial"/>
                <a:ea typeface="Arial"/>
                <a:cs typeface="Arial"/>
                <a:sym typeface="Arial"/>
              </a:rPr>
              <a:t>n the </a:t>
            </a:r>
            <a:r>
              <a:rPr lang="en-US" sz="1150">
                <a:solidFill>
                  <a:srgbClr val="052247"/>
                </a:solidFill>
                <a:highlight>
                  <a:srgbClr val="FFFFFF"/>
                </a:highlight>
                <a:latin typeface="Arial"/>
                <a:ea typeface="Arial"/>
                <a:cs typeface="Arial"/>
                <a:sym typeface="Arial"/>
              </a:rPr>
              <a:t>records</a:t>
            </a:r>
            <a:r>
              <a:rPr lang="en-US" sz="1300">
                <a:solidFill>
                  <a:srgbClr val="404040"/>
                </a:solidFill>
                <a:highlight>
                  <a:srgbClr val="FFFFFF"/>
                </a:highlight>
                <a:latin typeface="Arial"/>
                <a:ea typeface="Arial"/>
                <a:cs typeface="Arial"/>
                <a:sym typeface="Arial"/>
              </a:rPr>
              <a:t> orientation. </a:t>
            </a:r>
            <a:r>
              <a:rPr i="1" lang="en-US" sz="1300">
                <a:solidFill>
                  <a:srgbClr val="404040"/>
                </a:solidFill>
                <a:highlight>
                  <a:srgbClr val="FFFFFF"/>
                </a:highlight>
                <a:latin typeface="Arial"/>
                <a:ea typeface="Arial"/>
                <a:cs typeface="Arial"/>
                <a:sym typeface="Arial"/>
              </a:rPr>
              <a:t>We do not recommend using this format because it is not guaranteed to preserve column ordering.</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 format=pandas-records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CSV-serialized pandas DataFrames</a:t>
            </a:r>
            <a:r>
              <a:rPr lang="en-US" sz="1300">
                <a:solidFill>
                  <a:srgbClr val="404040"/>
                </a:solidFill>
                <a:highlight>
                  <a:srgbClr val="FFFFFF"/>
                </a:highlight>
                <a:latin typeface="Arial"/>
                <a:ea typeface="Arial"/>
                <a:cs typeface="Arial"/>
                <a:sym typeface="Arial"/>
              </a:rPr>
              <a:t>. For example, </a:t>
            </a:r>
            <a:r>
              <a:rPr lang="en-US" sz="1150">
                <a:solidFill>
                  <a:srgbClr val="052247"/>
                </a:solidFill>
                <a:highlight>
                  <a:srgbClr val="FFFFFF"/>
                </a:highlight>
                <a:latin typeface="Arial"/>
                <a:ea typeface="Arial"/>
                <a:cs typeface="Arial"/>
                <a:sym typeface="Arial"/>
              </a:rPr>
              <a:t>data = pandas_df.to_csv()</a:t>
            </a:r>
            <a:r>
              <a:rPr lang="en-US" sz="1300">
                <a:solidFill>
                  <a:srgbClr val="404040"/>
                </a:solidFill>
                <a:highlight>
                  <a:srgbClr val="FFFFFF"/>
                </a:highlight>
                <a:latin typeface="Arial"/>
                <a:ea typeface="Arial"/>
                <a:cs typeface="Arial"/>
                <a:sym typeface="Arial"/>
              </a:rPr>
              <a:t>.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text/csv</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311150" lvl="0" marL="685800" rtl="0" algn="l">
              <a:lnSpc>
                <a:spcPct val="138461"/>
              </a:lnSpc>
              <a:spcBef>
                <a:spcPts val="0"/>
              </a:spcBef>
              <a:spcAft>
                <a:spcPts val="0"/>
              </a:spcAft>
              <a:buClr>
                <a:srgbClr val="404040"/>
              </a:buClr>
              <a:buSzPts val="1300"/>
              <a:buChar char="●"/>
            </a:pPr>
            <a:r>
              <a:rPr b="1" lang="en-US" sz="1300">
                <a:solidFill>
                  <a:srgbClr val="404040"/>
                </a:solidFill>
                <a:highlight>
                  <a:srgbClr val="FFFFFF"/>
                </a:highlight>
                <a:latin typeface="Arial"/>
                <a:ea typeface="Arial"/>
                <a:cs typeface="Arial"/>
                <a:sym typeface="Arial"/>
              </a:rPr>
              <a:t>Tensor input </a:t>
            </a:r>
            <a:r>
              <a:rPr lang="en-US" sz="1300">
                <a:solidFill>
                  <a:srgbClr val="404040"/>
                </a:solidFill>
                <a:highlight>
                  <a:srgbClr val="FFFFFF"/>
                </a:highlight>
                <a:latin typeface="Arial"/>
                <a:ea typeface="Arial"/>
                <a:cs typeface="Arial"/>
                <a:sym typeface="Arial"/>
              </a:rPr>
              <a:t>formatted as described in </a:t>
            </a:r>
            <a:r>
              <a:rPr lang="en-US" sz="1300">
                <a:solidFill>
                  <a:srgbClr val="198EAC"/>
                </a:solidFill>
                <a:highlight>
                  <a:srgbClr val="FFFFFF"/>
                </a:highlight>
                <a:uFill>
                  <a:noFill/>
                </a:uFill>
                <a:latin typeface="Arial"/>
                <a:ea typeface="Arial"/>
                <a:cs typeface="Arial"/>
                <a:sym typeface="Arial"/>
                <a:hlinkClick r:id="rId15">
                  <a:extLst>
                    <a:ext uri="{A12FA001-AC4F-418D-AE19-62706E023703}">
                      <ahyp:hlinkClr val="tx"/>
                    </a:ext>
                  </a:extLst>
                </a:hlinkClick>
              </a:rPr>
              <a:t>TF Serving’s API docs</a:t>
            </a:r>
            <a:r>
              <a:rPr lang="en-US" sz="1300">
                <a:solidFill>
                  <a:srgbClr val="404040"/>
                </a:solidFill>
                <a:highlight>
                  <a:srgbClr val="FFFFFF"/>
                </a:highlight>
                <a:latin typeface="Arial"/>
                <a:ea typeface="Arial"/>
                <a:cs typeface="Arial"/>
                <a:sym typeface="Arial"/>
              </a:rPr>
              <a:t> where the provided inputs will be cast to Numpy arrays. This format is specified using a </a:t>
            </a:r>
            <a:r>
              <a:rPr lang="en-US" sz="1150">
                <a:solidFill>
                  <a:srgbClr val="052247"/>
                </a:solidFill>
                <a:highlight>
                  <a:srgbClr val="FFFFFF"/>
                </a:highlight>
                <a:latin typeface="Arial"/>
                <a:ea typeface="Arial"/>
                <a:cs typeface="Arial"/>
                <a:sym typeface="Arial"/>
              </a:rPr>
              <a:t>Content-Type</a:t>
            </a:r>
            <a:r>
              <a:rPr lang="en-US" sz="1300">
                <a:solidFill>
                  <a:srgbClr val="404040"/>
                </a:solidFill>
                <a:highlight>
                  <a:srgbClr val="FFFFFF"/>
                </a:highlight>
                <a:latin typeface="Arial"/>
                <a:ea typeface="Arial"/>
                <a:cs typeface="Arial"/>
                <a:sym typeface="Arial"/>
              </a:rPr>
              <a:t> request header value of </a:t>
            </a:r>
            <a:r>
              <a:rPr lang="en-US" sz="1150">
                <a:solidFill>
                  <a:srgbClr val="052247"/>
                </a:solidFill>
                <a:highlight>
                  <a:srgbClr val="FFFFFF"/>
                </a:highlight>
                <a:latin typeface="Arial"/>
                <a:ea typeface="Arial"/>
                <a:cs typeface="Arial"/>
                <a:sym typeface="Arial"/>
              </a:rPr>
              <a:t>application/json</a:t>
            </a:r>
            <a:r>
              <a:rPr lang="en-US" sz="1300">
                <a:solidFill>
                  <a:srgbClr val="404040"/>
                </a:solidFill>
                <a:highlight>
                  <a:srgbClr val="FFFFFF"/>
                </a:highlight>
                <a:latin typeface="Arial"/>
                <a:ea typeface="Arial"/>
                <a:cs typeface="Arial"/>
                <a:sym typeface="Arial"/>
              </a:rPr>
              <a:t> and the </a:t>
            </a:r>
            <a:r>
              <a:rPr lang="en-US" sz="1150">
                <a:solidFill>
                  <a:srgbClr val="052247"/>
                </a:solidFill>
                <a:highlight>
                  <a:srgbClr val="FFFFFF"/>
                </a:highlight>
                <a:latin typeface="Arial"/>
                <a:ea typeface="Arial"/>
                <a:cs typeface="Arial"/>
                <a:sym typeface="Arial"/>
              </a:rPr>
              <a:t>instances</a:t>
            </a:r>
            <a:r>
              <a:rPr lang="en-US" sz="1300">
                <a:solidFill>
                  <a:srgbClr val="404040"/>
                </a:solidFill>
                <a:highlight>
                  <a:srgbClr val="FFFFFF"/>
                </a:highlight>
                <a:latin typeface="Arial"/>
                <a:ea typeface="Arial"/>
                <a:cs typeface="Arial"/>
                <a:sym typeface="Arial"/>
              </a:rPr>
              <a:t> or </a:t>
            </a:r>
            <a:r>
              <a:rPr lang="en-US" sz="1150">
                <a:solidFill>
                  <a:srgbClr val="052247"/>
                </a:solidFill>
                <a:highlight>
                  <a:srgbClr val="FFFFFF"/>
                </a:highlight>
                <a:latin typeface="Arial"/>
                <a:ea typeface="Arial"/>
                <a:cs typeface="Arial"/>
                <a:sym typeface="Arial"/>
              </a:rPr>
              <a:t>inputs</a:t>
            </a:r>
            <a:r>
              <a:rPr lang="en-US" sz="1300">
                <a:solidFill>
                  <a:srgbClr val="404040"/>
                </a:solidFill>
                <a:highlight>
                  <a:srgbClr val="FFFFFF"/>
                </a:highlight>
                <a:latin typeface="Arial"/>
                <a:ea typeface="Arial"/>
                <a:cs typeface="Arial"/>
                <a:sym typeface="Arial"/>
              </a:rPr>
              <a:t> key in the request body dictionary.</a:t>
            </a:r>
            <a:endParaRPr sz="1300">
              <a:solidFill>
                <a:srgbClr val="404040"/>
              </a:solidFill>
              <a:highlight>
                <a:srgbClr val="FFFFFF"/>
              </a:highlight>
              <a:latin typeface="Arial"/>
              <a:ea typeface="Arial"/>
              <a:cs typeface="Arial"/>
              <a:sym typeface="Arial"/>
            </a:endParaRPr>
          </a:p>
          <a:p>
            <a:pPr indent="0" lvl="0" marL="0" rtl="0" algn="l">
              <a:lnSpc>
                <a:spcPct val="115000"/>
              </a:lnSpc>
              <a:spcBef>
                <a:spcPts val="3600"/>
              </a:spcBef>
              <a:spcAft>
                <a:spcPts val="0"/>
              </a:spcAft>
              <a:buNone/>
            </a:pPr>
            <a:r>
              <a:rPr lang="en-US" sz="1800">
                <a:solidFill>
                  <a:srgbClr val="404040"/>
                </a:solidFill>
                <a:highlight>
                  <a:srgbClr val="FFFFFF"/>
                </a:highlight>
                <a:latin typeface="Arial"/>
                <a:ea typeface="Arial"/>
                <a:cs typeface="Arial"/>
                <a:sym typeface="Arial"/>
              </a:rPr>
              <a:t>serve</a:t>
            </a:r>
            <a:endParaRPr sz="1800">
              <a:solidFill>
                <a:srgbClr val="404040"/>
              </a:solidFill>
              <a:highlight>
                <a:srgbClr val="FFFFFF"/>
              </a:highlight>
              <a:latin typeface="Arial"/>
              <a:ea typeface="Arial"/>
              <a:cs typeface="Arial"/>
              <a:sym typeface="Arial"/>
            </a:endParaRPr>
          </a:p>
          <a:p>
            <a:pPr indent="0" lvl="0" marL="0" rtl="0" algn="l">
              <a:lnSpc>
                <a:spcPct val="141000"/>
              </a:lnSpc>
              <a:spcBef>
                <a:spcPts val="900"/>
              </a:spcBef>
              <a:spcAft>
                <a:spcPts val="0"/>
              </a:spcAft>
              <a:buNone/>
            </a:pPr>
            <a:r>
              <a:rPr lang="en-US" sz="1300">
                <a:solidFill>
                  <a:srgbClr val="404040"/>
                </a:solidFill>
                <a:highlight>
                  <a:srgbClr val="FFFFFF"/>
                </a:highlight>
                <a:latin typeface="Arial"/>
                <a:ea typeface="Arial"/>
                <a:cs typeface="Arial"/>
                <a:sym typeface="Arial"/>
              </a:rPr>
              <a:t>Serve a model saved with MLflow by launching a webserver on the specified host and port. The command supports models with the </a:t>
            </a:r>
            <a:r>
              <a:rPr lang="en-US" sz="1150">
                <a:solidFill>
                  <a:srgbClr val="052247"/>
                </a:solidFill>
                <a:highlight>
                  <a:srgbClr val="FFFFFF"/>
                </a:highlight>
                <a:latin typeface="Arial"/>
                <a:ea typeface="Arial"/>
                <a:cs typeface="Arial"/>
                <a:sym typeface="Arial"/>
              </a:rPr>
              <a:t>python_function</a:t>
            </a:r>
            <a:r>
              <a:rPr lang="en-US" sz="1300">
                <a:solidFill>
                  <a:srgbClr val="404040"/>
                </a:solidFill>
                <a:highlight>
                  <a:srgbClr val="FFFFFF"/>
                </a:highlight>
                <a:latin typeface="Arial"/>
                <a:ea typeface="Arial"/>
                <a:cs typeface="Arial"/>
                <a:sym typeface="Arial"/>
              </a:rPr>
              <a:t> or </a:t>
            </a:r>
            <a:r>
              <a:rPr lang="en-US" sz="1150">
                <a:solidFill>
                  <a:srgbClr val="052247"/>
                </a:solidFill>
                <a:highlight>
                  <a:srgbClr val="FFFFFF"/>
                </a:highlight>
                <a:latin typeface="Arial"/>
                <a:ea typeface="Arial"/>
                <a:cs typeface="Arial"/>
                <a:sym typeface="Arial"/>
              </a:rPr>
              <a:t>crate</a:t>
            </a:r>
            <a:r>
              <a:rPr lang="en-US" sz="1300">
                <a:solidFill>
                  <a:srgbClr val="404040"/>
                </a:solidFill>
                <a:highlight>
                  <a:srgbClr val="FFFFFF"/>
                </a:highlight>
                <a:latin typeface="Arial"/>
                <a:ea typeface="Arial"/>
                <a:cs typeface="Arial"/>
                <a:sym typeface="Arial"/>
              </a:rPr>
              <a:t> (R Function) flavor. For information about the input data formats accepted by the webserver, see the following documentation: </a:t>
            </a:r>
            <a:r>
              <a:rPr lang="en-US" sz="1300">
                <a:solidFill>
                  <a:srgbClr val="198EAC"/>
                </a:solidFill>
                <a:highlight>
                  <a:srgbClr val="FFFFFF"/>
                </a:highlight>
                <a:uFill>
                  <a:noFill/>
                </a:uFill>
                <a:latin typeface="Arial"/>
                <a:ea typeface="Arial"/>
                <a:cs typeface="Arial"/>
                <a:sym typeface="Arial"/>
                <a:hlinkClick r:id="rId16">
                  <a:extLst>
                    <a:ext uri="{A12FA001-AC4F-418D-AE19-62706E023703}">
                      <ahyp:hlinkClr val="tx"/>
                    </a:ext>
                  </a:extLst>
                </a:hlinkClick>
              </a:rPr>
              <a:t>https://www.mlflow.org/docs/latest/models.html#built-in-deployment-tools</a:t>
            </a:r>
            <a:r>
              <a:rPr lang="en-US" sz="1300">
                <a:solidFill>
                  <a:srgbClr val="404040"/>
                </a:solidFill>
                <a:highlight>
                  <a:srgbClr val="FFFFFF"/>
                </a:highlight>
                <a:latin typeface="Arial"/>
                <a:ea typeface="Arial"/>
                <a:cs typeface="Arial"/>
                <a:sym typeface="Arial"/>
              </a:rPr>
              <a:t>.</a:t>
            </a:r>
            <a:endParaRPr sz="1300">
              <a:solidFill>
                <a:srgbClr val="404040"/>
              </a:solidFill>
              <a:highlight>
                <a:srgbClr val="FFFFFF"/>
              </a:highlight>
              <a:latin typeface="Arial"/>
              <a:ea typeface="Arial"/>
              <a:cs typeface="Arial"/>
              <a:sym typeface="Arial"/>
            </a:endParaRPr>
          </a:p>
          <a:p>
            <a:pPr indent="0" lvl="0" marL="0" rtl="0" algn="l">
              <a:lnSpc>
                <a:spcPct val="141000"/>
              </a:lnSpc>
              <a:spcBef>
                <a:spcPts val="1900"/>
              </a:spcBef>
              <a:spcAft>
                <a:spcPts val="0"/>
              </a:spcAft>
              <a:buNone/>
            </a:pPr>
            <a:r>
              <a:rPr lang="en-US" sz="1300">
                <a:solidFill>
                  <a:srgbClr val="404040"/>
                </a:solidFill>
                <a:highlight>
                  <a:srgbClr val="FFFFFF"/>
                </a:highlight>
                <a:latin typeface="Arial"/>
                <a:ea typeface="Arial"/>
                <a:cs typeface="Arial"/>
                <a:sym typeface="Arial"/>
              </a:rPr>
              <a:t>You can make requests to </a:t>
            </a:r>
            <a:r>
              <a:rPr lang="en-US" sz="1150">
                <a:solidFill>
                  <a:srgbClr val="052247"/>
                </a:solidFill>
                <a:highlight>
                  <a:srgbClr val="FFFFFF"/>
                </a:highlight>
                <a:latin typeface="Arial"/>
                <a:ea typeface="Arial"/>
                <a:cs typeface="Arial"/>
                <a:sym typeface="Arial"/>
              </a:rPr>
              <a:t>POST /invocations</a:t>
            </a:r>
            <a:r>
              <a:rPr lang="en-US" sz="1300">
                <a:solidFill>
                  <a:srgbClr val="404040"/>
                </a:solidFill>
                <a:highlight>
                  <a:srgbClr val="FFFFFF"/>
                </a:highlight>
                <a:latin typeface="Arial"/>
                <a:ea typeface="Arial"/>
                <a:cs typeface="Arial"/>
                <a:sym typeface="Arial"/>
              </a:rPr>
              <a:t> in pandas split- or record-oriented formats.</a:t>
            </a:r>
            <a:endParaRPr sz="1300">
              <a:solidFill>
                <a:srgbClr val="404040"/>
              </a:solidFill>
              <a:highlight>
                <a:srgbClr val="FFFFFF"/>
              </a:highlight>
              <a:latin typeface="Arial"/>
              <a:ea typeface="Arial"/>
              <a:cs typeface="Arial"/>
              <a:sym typeface="Arial"/>
            </a:endParaRPr>
          </a:p>
          <a:p>
            <a:pPr indent="0" lvl="0" marL="0" rtl="0" algn="l">
              <a:lnSpc>
                <a:spcPct val="100000"/>
              </a:lnSpc>
              <a:spcBef>
                <a:spcPts val="1900"/>
              </a:spcBef>
              <a:spcAft>
                <a:spcPts val="0"/>
              </a:spcAft>
              <a:buNone/>
            </a:pPr>
            <a:r>
              <a:rPr lang="en-US" sz="1300">
                <a:solidFill>
                  <a:srgbClr val="404040"/>
                </a:solidFill>
                <a:highlight>
                  <a:srgbClr val="FFFFFF"/>
                </a:highlight>
                <a:latin typeface="Arial"/>
                <a:ea typeface="Arial"/>
                <a:cs typeface="Arial"/>
                <a:sym typeface="Arial"/>
              </a:rPr>
              <a:t>Example:</a:t>
            </a:r>
            <a:endParaRPr sz="1300">
              <a:solidFill>
                <a:srgbClr val="404040"/>
              </a:solidFill>
              <a:highlight>
                <a:srgbClr val="FFFFFF"/>
              </a:highlight>
              <a:latin typeface="Arial"/>
              <a:ea typeface="Arial"/>
              <a:cs typeface="Arial"/>
              <a:sym typeface="Arial"/>
            </a:endParaRPr>
          </a:p>
          <a:p>
            <a:pPr indent="0" lvl="0" marL="0" rtl="0" algn="l">
              <a:lnSpc>
                <a:spcPct val="100000"/>
              </a:lnSpc>
              <a:spcBef>
                <a:spcPts val="300"/>
              </a:spcBef>
              <a:spcAft>
                <a:spcPts val="0"/>
              </a:spcAft>
              <a:buNone/>
            </a:pPr>
            <a:r>
              <a:rPr lang="en-US" sz="1000">
                <a:solidFill>
                  <a:srgbClr val="052247"/>
                </a:solidFill>
                <a:highlight>
                  <a:srgbClr val="EDF9FA"/>
                </a:highlight>
                <a:latin typeface="Courier New"/>
                <a:ea typeface="Courier New"/>
                <a:cs typeface="Courier New"/>
                <a:sym typeface="Courier New"/>
              </a:rPr>
              <a:t>$ mlflow models serve -m runs:/my-run-id/model-path &amp;</a:t>
            </a:r>
            <a:endParaRPr sz="1000">
              <a:solidFill>
                <a:srgbClr val="052247"/>
              </a:solidFill>
              <a:highlight>
                <a:srgbClr val="EDF9FA"/>
              </a:highlight>
              <a:latin typeface="Courier New"/>
              <a:ea typeface="Courier New"/>
              <a:cs typeface="Courier New"/>
              <a:sym typeface="Courier New"/>
            </a:endParaRPr>
          </a:p>
          <a:p>
            <a:pPr indent="0" lvl="0" marL="0" rtl="0" algn="l">
              <a:lnSpc>
                <a:spcPct val="100000"/>
              </a:lnSpc>
              <a:spcBef>
                <a:spcPts val="300"/>
              </a:spcBef>
              <a:spcAft>
                <a:spcPts val="0"/>
              </a:spcAft>
              <a:buNone/>
            </a:pPr>
            <a:r>
              <a:rPr lang="en-US" sz="1000">
                <a:solidFill>
                  <a:srgbClr val="052247"/>
                </a:solidFill>
                <a:highlight>
                  <a:srgbClr val="EDF9FA"/>
                </a:highlight>
                <a:latin typeface="Courier New"/>
                <a:ea typeface="Courier New"/>
                <a:cs typeface="Courier New"/>
                <a:sym typeface="Courier New"/>
              </a:rPr>
              <a:t>$ curl http://127.0.0.1:5000/invocations -H </a:t>
            </a:r>
            <a:r>
              <a:rPr lang="en-US" sz="1000">
                <a:solidFill>
                  <a:srgbClr val="DC2126"/>
                </a:solidFill>
                <a:highlight>
                  <a:srgbClr val="EDF9FA"/>
                </a:highlight>
                <a:latin typeface="Courier New"/>
                <a:ea typeface="Courier New"/>
                <a:cs typeface="Courier New"/>
                <a:sym typeface="Courier New"/>
              </a:rPr>
              <a:t>'Content-Type: application/json'</a:t>
            </a:r>
            <a:r>
              <a:rPr lang="en-US" sz="1000">
                <a:solidFill>
                  <a:srgbClr val="052247"/>
                </a:solidFill>
                <a:highlight>
                  <a:srgbClr val="EDF9FA"/>
                </a:highlight>
                <a:latin typeface="Courier New"/>
                <a:ea typeface="Courier New"/>
                <a:cs typeface="Courier New"/>
                <a:sym typeface="Courier New"/>
              </a:rPr>
              <a:t> -d </a:t>
            </a:r>
            <a:r>
              <a:rPr lang="en-US" sz="1000">
                <a:solidFill>
                  <a:srgbClr val="DC2126"/>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lnSpc>
                <a:spcPct val="100000"/>
              </a:lnSpc>
              <a:spcBef>
                <a:spcPts val="300"/>
              </a:spcBef>
              <a:spcAft>
                <a:spcPts val="0"/>
              </a:spcAft>
              <a:buNone/>
            </a:pPr>
            <a:r>
              <a:rPr lang="en-US" sz="1000">
                <a:solidFill>
                  <a:srgbClr val="DC2126"/>
                </a:solidFill>
                <a:highlight>
                  <a:srgbClr val="EDF9FA"/>
                </a:highlight>
                <a:latin typeface="Courier New"/>
                <a:ea typeface="Courier New"/>
                <a:cs typeface="Courier New"/>
                <a:sym typeface="Courier New"/>
              </a:rPr>
              <a:t>    "columns": ["a", "b", "c"],</a:t>
            </a:r>
            <a:endParaRPr sz="1000">
              <a:solidFill>
                <a:srgbClr val="052247"/>
              </a:solidFill>
              <a:highlight>
                <a:srgbClr val="EDF9FA"/>
              </a:highlight>
              <a:latin typeface="Courier New"/>
              <a:ea typeface="Courier New"/>
              <a:cs typeface="Courier New"/>
              <a:sym typeface="Courier New"/>
            </a:endParaRPr>
          </a:p>
          <a:p>
            <a:pPr indent="0" lvl="0" marL="0" rtl="0" algn="l">
              <a:lnSpc>
                <a:spcPct val="100000"/>
              </a:lnSpc>
              <a:spcBef>
                <a:spcPts val="300"/>
              </a:spcBef>
              <a:spcAft>
                <a:spcPts val="0"/>
              </a:spcAft>
              <a:buNone/>
            </a:pPr>
            <a:r>
              <a:rPr lang="en-US" sz="1000">
                <a:solidFill>
                  <a:srgbClr val="DC2126"/>
                </a:solidFill>
                <a:highlight>
                  <a:srgbClr val="EDF9FA"/>
                </a:highlight>
                <a:latin typeface="Courier New"/>
                <a:ea typeface="Courier New"/>
                <a:cs typeface="Courier New"/>
                <a:sym typeface="Courier New"/>
              </a:rPr>
              <a:t>    "data": [[1, 2, 3], [4, 5, 6]]</a:t>
            </a:r>
            <a:endParaRPr sz="1000">
              <a:solidFill>
                <a:srgbClr val="052247"/>
              </a:solidFill>
              <a:highlight>
                <a:srgbClr val="EDF9FA"/>
              </a:highlight>
              <a:latin typeface="Courier New"/>
              <a:ea typeface="Courier New"/>
              <a:cs typeface="Courier New"/>
              <a:sym typeface="Courier New"/>
            </a:endParaRPr>
          </a:p>
          <a:p>
            <a:pPr indent="0" lvl="0" marL="0" rtl="0" algn="l">
              <a:lnSpc>
                <a:spcPct val="100000"/>
              </a:lnSpc>
              <a:spcBef>
                <a:spcPts val="300"/>
              </a:spcBef>
              <a:spcAft>
                <a:spcPts val="0"/>
              </a:spcAft>
              <a:buNone/>
            </a:pPr>
            <a:r>
              <a:rPr lang="en-US" sz="1000">
                <a:solidFill>
                  <a:srgbClr val="DC2126"/>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114300" marR="114300" rtl="0" algn="l">
              <a:lnSpc>
                <a:spcPct val="150000"/>
              </a:lnSpc>
              <a:spcBef>
                <a:spcPts val="30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lnSpc>
                <a:spcPct val="115000"/>
              </a:lnSpc>
              <a:spcBef>
                <a:spcPts val="1800"/>
              </a:spcBef>
              <a:spcAft>
                <a:spcPts val="0"/>
              </a:spcAft>
              <a:buNone/>
            </a:pPr>
            <a:r>
              <a:t/>
            </a:r>
            <a:endParaRPr sz="1300">
              <a:solidFill>
                <a:srgbClr val="DC2126"/>
              </a:solidFill>
              <a:highlight>
                <a:srgbClr val="FFFFFF"/>
              </a:highlight>
              <a:latin typeface="Arial"/>
              <a:ea typeface="Arial"/>
              <a:cs typeface="Arial"/>
              <a:sym typeface="Arial"/>
            </a:endParaRPr>
          </a:p>
          <a:p>
            <a:pPr indent="0" lvl="0" marL="0" rtl="0" algn="l">
              <a:lnSpc>
                <a:spcPct val="163636"/>
              </a:lnSpc>
              <a:spcBef>
                <a:spcPts val="1800"/>
              </a:spcBef>
              <a:spcAft>
                <a:spcPts val="0"/>
              </a:spcAft>
              <a:buNone/>
            </a:pPr>
            <a:r>
              <a:t/>
            </a:r>
            <a:endParaRPr sz="1100">
              <a:solidFill>
                <a:srgbClr val="198EAC"/>
              </a:solidFill>
              <a:latin typeface="Arial"/>
              <a:ea typeface="Arial"/>
              <a:cs typeface="Arial"/>
              <a:sym typeface="Arial"/>
            </a:endParaRPr>
          </a:p>
          <a:p>
            <a:pPr indent="0" lvl="0" marL="0" rtl="0" algn="l">
              <a:lnSpc>
                <a:spcPct val="163636"/>
              </a:lnSpc>
              <a:spcBef>
                <a:spcPts val="3600"/>
              </a:spcBef>
              <a:spcAft>
                <a:spcPts val="0"/>
              </a:spcAft>
              <a:buNone/>
            </a:pPr>
            <a:r>
              <a:t/>
            </a:r>
            <a:endParaRPr sz="1100">
              <a:solidFill>
                <a:srgbClr val="198EAC"/>
              </a:solidFill>
              <a:latin typeface="Arial"/>
              <a:ea typeface="Arial"/>
              <a:cs typeface="Arial"/>
              <a:sym typeface="Arial"/>
            </a:endParaRPr>
          </a:p>
          <a:p>
            <a:pPr indent="0" lvl="0" marL="0" rtl="0" algn="l">
              <a:spcBef>
                <a:spcPts val="360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11d20c85583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11d20c85583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f43a11a204_0_203: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f43a11a204_0_20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5" name="Shape 1025"/>
        <p:cNvGrpSpPr/>
        <p:nvPr/>
      </p:nvGrpSpPr>
      <p:grpSpPr>
        <a:xfrm>
          <a:off x="0" y="0"/>
          <a:ext cx="0" cy="0"/>
          <a:chOff x="0" y="0"/>
          <a:chExt cx="0" cy="0"/>
        </a:xfrm>
      </p:grpSpPr>
      <p:sp>
        <p:nvSpPr>
          <p:cNvPr id="1026" name="Google Shape;1026;g1222a4cbfcb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7" name="Google Shape;1027;g1222a4cbfcb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g13488173704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1" name="Google Shape;1091;g13488173704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1348817370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1348817370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5" name="Shape 1105"/>
        <p:cNvGrpSpPr/>
        <p:nvPr/>
      </p:nvGrpSpPr>
      <p:grpSpPr>
        <a:xfrm>
          <a:off x="0" y="0"/>
          <a:ext cx="0" cy="0"/>
          <a:chOff x="0" y="0"/>
          <a:chExt cx="0" cy="0"/>
        </a:xfrm>
      </p:grpSpPr>
      <p:sp>
        <p:nvSpPr>
          <p:cNvPr id="1106" name="Google Shape;1106;g13488173704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 name="Google Shape;1107;g13488173704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1" name="Shape 1111"/>
        <p:cNvGrpSpPr/>
        <p:nvPr/>
      </p:nvGrpSpPr>
      <p:grpSpPr>
        <a:xfrm>
          <a:off x="0" y="0"/>
          <a:ext cx="0" cy="0"/>
          <a:chOff x="0" y="0"/>
          <a:chExt cx="0" cy="0"/>
        </a:xfrm>
      </p:grpSpPr>
      <p:sp>
        <p:nvSpPr>
          <p:cNvPr id="1112" name="Google Shape;1112;g13488173704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 name="Google Shape;1113;g13488173704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7" name="Shape 1117"/>
        <p:cNvGrpSpPr/>
        <p:nvPr/>
      </p:nvGrpSpPr>
      <p:grpSpPr>
        <a:xfrm>
          <a:off x="0" y="0"/>
          <a:ext cx="0" cy="0"/>
          <a:chOff x="0" y="0"/>
          <a:chExt cx="0" cy="0"/>
        </a:xfrm>
      </p:grpSpPr>
      <p:sp>
        <p:nvSpPr>
          <p:cNvPr id="1118" name="Google Shape;1118;g13488173704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9" name="Google Shape;1119;g13488173704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13488173704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13488173704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d5273c0d46_0_298: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d5273c0d46_0_29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1600">
                <a:solidFill>
                  <a:srgbClr val="2A2A2A"/>
                </a:solidFill>
                <a:latin typeface="Arial"/>
                <a:ea typeface="Arial"/>
                <a:cs typeface="Arial"/>
                <a:sym typeface="Arial"/>
              </a:rPr>
              <a:t>Productivity Challenges in Machine Learning</a:t>
            </a:r>
            <a:endParaRPr sz="1600">
              <a:solidFill>
                <a:srgbClr val="2A2A2A"/>
              </a:solidFill>
              <a:latin typeface="Arial"/>
              <a:ea typeface="Arial"/>
              <a:cs typeface="Arial"/>
              <a:sym typeface="Arial"/>
            </a:endParaRPr>
          </a:p>
          <a:p>
            <a:pPr indent="0" lvl="0" marL="0" rtl="0" algn="l">
              <a:lnSpc>
                <a:spcPct val="115000"/>
              </a:lnSpc>
              <a:spcBef>
                <a:spcPts val="1500"/>
              </a:spcBef>
              <a:spcAft>
                <a:spcPts val="0"/>
              </a:spcAft>
              <a:buClr>
                <a:schemeClr val="dk1"/>
              </a:buClr>
              <a:buSzPts val="1100"/>
              <a:buFont typeface="Arial"/>
              <a:buNone/>
            </a:pPr>
            <a:r>
              <a:rPr b="1" lang="en-US" sz="1350">
                <a:solidFill>
                  <a:srgbClr val="2A2A2A"/>
                </a:solidFill>
                <a:latin typeface="Arial"/>
                <a:ea typeface="Arial"/>
                <a:cs typeface="Arial"/>
                <a:sym typeface="Arial"/>
              </a:rPr>
              <a:t>It is difficult to keep track of experiments</a:t>
            </a:r>
            <a:endParaRPr b="1" sz="1350">
              <a:solidFill>
                <a:srgbClr val="2A2A2A"/>
              </a:solidFill>
              <a:latin typeface="Arial"/>
              <a:ea typeface="Arial"/>
              <a:cs typeface="Arial"/>
              <a:sym typeface="Arial"/>
            </a:endParaRPr>
          </a:p>
          <a:p>
            <a:pPr indent="0" lvl="0" marL="0" rtl="0" algn="l">
              <a:lnSpc>
                <a:spcPct val="180000"/>
              </a:lnSpc>
              <a:spcBef>
                <a:spcPts val="1500"/>
              </a:spcBef>
              <a:spcAft>
                <a:spcPts val="0"/>
              </a:spcAft>
              <a:buClr>
                <a:schemeClr val="dk1"/>
              </a:buClr>
              <a:buSzPts val="1100"/>
              <a:buFont typeface="Arial"/>
              <a:buNone/>
            </a:pPr>
            <a:r>
              <a:rPr lang="en-US">
                <a:solidFill>
                  <a:srgbClr val="565656"/>
                </a:solidFill>
                <a:latin typeface="Arial"/>
                <a:ea typeface="Arial"/>
                <a:cs typeface="Arial"/>
                <a:sym typeface="Arial"/>
              </a:rPr>
              <a:t>If you are just working with a script or notebook, how do you tell which data, code, and parameters went into getting a particular model result?</a:t>
            </a:r>
            <a:endParaRPr>
              <a:solidFill>
                <a:srgbClr val="565656"/>
              </a:solidFill>
              <a:latin typeface="Arial"/>
              <a:ea typeface="Arial"/>
              <a:cs typeface="Arial"/>
              <a:sym typeface="Arial"/>
            </a:endParaRPr>
          </a:p>
          <a:p>
            <a:pPr indent="0" lvl="0" marL="0" rtl="0" algn="l">
              <a:lnSpc>
                <a:spcPct val="115000"/>
              </a:lnSpc>
              <a:spcBef>
                <a:spcPts val="1100"/>
              </a:spcBef>
              <a:spcAft>
                <a:spcPts val="0"/>
              </a:spcAft>
              <a:buClr>
                <a:schemeClr val="dk1"/>
              </a:buClr>
              <a:buSzPts val="1100"/>
              <a:buFont typeface="Arial"/>
              <a:buNone/>
            </a:pPr>
            <a:r>
              <a:t/>
            </a:r>
            <a:endParaRPr sz="1100">
              <a:solidFill>
                <a:schemeClr val="dk1"/>
              </a:solidFill>
              <a:latin typeface="Arial"/>
              <a:ea typeface="Arial"/>
              <a:cs typeface="Arial"/>
              <a:sym typeface="Arial"/>
            </a:endParaRPr>
          </a:p>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g13488173704_0_157: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1129" name="Google Shape;1129;g13488173704_0_157: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f43a11a204_0_220: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f43a11a204_0_22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1222a4cbfcb_0_41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
        <p:nvSpPr>
          <p:cNvPr id="1190" name="Google Shape;1190;g1222a4cbfcb_0_411: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5" name="Shape 1195"/>
        <p:cNvGrpSpPr/>
        <p:nvPr/>
      </p:nvGrpSpPr>
      <p:grpSpPr>
        <a:xfrm>
          <a:off x="0" y="0"/>
          <a:ext cx="0" cy="0"/>
          <a:chOff x="0" y="0"/>
          <a:chExt cx="0" cy="0"/>
        </a:xfrm>
      </p:grpSpPr>
      <p:sp>
        <p:nvSpPr>
          <p:cNvPr id="1196" name="Google Shape;1196;gf43a11a204_0_17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__skip__</a:t>
            </a:r>
            <a:endParaRPr/>
          </a:p>
        </p:txBody>
      </p:sp>
      <p:sp>
        <p:nvSpPr>
          <p:cNvPr id="1197" name="Google Shape;1197;gf43a11a204_0_179: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35c4ac3d13_1_0: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35c4ac3d13_1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1222a4cbfcb_0_1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222a4cbfcb_0_1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3" name="Shape 503"/>
        <p:cNvGrpSpPr/>
        <p:nvPr/>
      </p:nvGrpSpPr>
      <p:grpSpPr>
        <a:xfrm>
          <a:off x="0" y="0"/>
          <a:ext cx="0" cy="0"/>
          <a:chOff x="0" y="0"/>
          <a:chExt cx="0" cy="0"/>
        </a:xfrm>
      </p:grpSpPr>
      <p:sp>
        <p:nvSpPr>
          <p:cNvPr id="504" name="Google Shape;504;g1222a4cbfcb_0_1506: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505" name="Google Shape;505;g1222a4cbfcb_0_150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From MLFlow’s documentation:</a:t>
            </a:r>
            <a:endParaRPr/>
          </a:p>
          <a:p>
            <a:pPr indent="0" lvl="0" marL="0" rtl="0" algn="l">
              <a:spcBef>
                <a:spcPts val="0"/>
              </a:spcBef>
              <a:spcAft>
                <a:spcPts val="0"/>
              </a:spcAft>
              <a:buNone/>
            </a:pPr>
            <a:r>
              <a:rPr lang="en-US"/>
              <a:t>“MLflow Tracking is an API and UI for logging parameters, code versions, metrics, and artifacts when running your machine learning code and for later visualizing the results. You can use MLflow Tracking in any environment (for example, a standalone script or a notebook) to log results to local files or to a server, then compare multiple runs. Teams can also use it to compare results from different users.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Projects are a standard format for packaging reusable data science code. Each project is simply a directory with code or a Git repository, and uses a descriptor file or simply convention to specify its dependencies and how to run the code. For example, projects can contain a conda.yaml file for specifying a Python Conda environment. When you use the MLflow Tracking API in a Project, MLflow automatically remembers the project version (for example, Git commit) and any parameters. You can easily run existing MLflow Projects from GitHub or your own Git repository, and chain them into multi-step workflows.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Models offer a convention for packaging machine learning models in multiple flavors, and a variety of tools to help you deploy them. Each Model is saved as a directory containing arbitrary files and a descriptor file that lists several “flavors” the model can be used in. For example, a TensorFlow model can be loaded as a TensorFlow DAG, or as a Python function to apply to input data. MLflow provides tools to deploy many common model types to diverse platforms: for example, any model supporting the “Python function” flavor can be deployed to a Docker-based REST server, to cloud platforms such as Azure ML and AWS SageMaker, and as a user-defined function in Apache Spark for batch and streaming inference. If you output MLflow Models using the Tracking API, MLflow also automatically remembers which Project and run they came from.</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US"/>
              <a:t>MLflow Registry offers a centralized model store, set of APIs, and UI, to collaboratively manage the full lifecycle of an MLflow Model. It provides model lineage (which MLflow experiment and run produced the model), model versioning, stage transitions (for example from staging to production or archiving), and annotations.</a:t>
            </a:r>
            <a:endParaRPr/>
          </a:p>
          <a:p>
            <a:pPr indent="0" lvl="0" marL="0" rtl="0" algn="l">
              <a:spcBef>
                <a:spcPts val="0"/>
              </a:spcBef>
              <a:spcAft>
                <a:spcPts val="0"/>
              </a:spcAft>
              <a:buNone/>
            </a:pPr>
            <a:r>
              <a:rPr lang="en-US"/>
              <a: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5" name="Shape 565"/>
        <p:cNvGrpSpPr/>
        <p:nvPr/>
      </p:nvGrpSpPr>
      <p:grpSpPr>
        <a:xfrm>
          <a:off x="0" y="0"/>
          <a:ext cx="0" cy="0"/>
          <a:chOff x="0" y="0"/>
          <a:chExt cx="0" cy="0"/>
        </a:xfrm>
      </p:grpSpPr>
      <p:sp>
        <p:nvSpPr>
          <p:cNvPr id="566" name="Google Shape;566;g1222a4cbfcb_0_16:notes"/>
          <p:cNvSpPr/>
          <p:nvPr>
            <p:ph idx="2" type="sldImg"/>
          </p:nvPr>
        </p:nvSpPr>
        <p:spPr>
          <a:xfrm>
            <a:off x="1128720" y="685800"/>
            <a:ext cx="4600500" cy="3429000"/>
          </a:xfrm>
          <a:custGeom>
            <a:rect b="b" l="l" r="r" t="t"/>
            <a:pathLst>
              <a:path extrusionOk="0" h="120000" w="120000">
                <a:moveTo>
                  <a:pt x="0" y="0"/>
                </a:moveTo>
                <a:lnTo>
                  <a:pt x="120000" y="0"/>
                </a:lnTo>
                <a:lnTo>
                  <a:pt x="120000" y="120000"/>
                </a:lnTo>
                <a:lnTo>
                  <a:pt x="0" y="120000"/>
                </a:lnTo>
                <a:close/>
              </a:path>
            </a:pathLst>
          </a:custGeom>
        </p:spPr>
      </p:sp>
      <p:sp>
        <p:nvSpPr>
          <p:cNvPr id="567" name="Google Shape;567;g1222a4cbfcb_0_1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1222a4cbfcb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0" name="Google Shape;590;g1222a4cbfcb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600"/>
              </a:spcBef>
              <a:spcAft>
                <a:spcPts val="0"/>
              </a:spcAft>
              <a:buClr>
                <a:schemeClr val="dk1"/>
              </a:buClr>
              <a:buSzPts val="1100"/>
              <a:buFont typeface="Arial"/>
              <a:buNone/>
            </a:pPr>
            <a:r>
              <a:rPr lang="en-US">
                <a:solidFill>
                  <a:srgbClr val="212121"/>
                </a:solidFill>
                <a:highlight>
                  <a:srgbClr val="FFFFFF"/>
                </a:highlight>
                <a:latin typeface="Roboto"/>
                <a:ea typeface="Roboto"/>
                <a:cs typeface="Roboto"/>
                <a:sym typeface="Roboto"/>
              </a:rPr>
              <a:t>MLflow Tracking is an API and UI for logging:</a:t>
            </a:r>
            <a:endParaRPr>
              <a:solidFill>
                <a:srgbClr val="212121"/>
              </a:solidFill>
              <a:highlight>
                <a:srgbClr val="FFFFFF"/>
              </a:highlight>
              <a:latin typeface="Roboto"/>
              <a:ea typeface="Roboto"/>
              <a:cs typeface="Roboto"/>
              <a:sym typeface="Roboto"/>
            </a:endParaRPr>
          </a:p>
          <a:p>
            <a:pPr indent="-304800" lvl="0" marL="457200" rtl="0" algn="l">
              <a:lnSpc>
                <a:spcPct val="115000"/>
              </a:lnSpc>
              <a:spcBef>
                <a:spcPts val="600"/>
              </a:spcBef>
              <a:spcAft>
                <a:spcPts val="0"/>
              </a:spcAft>
              <a:buClr>
                <a:srgbClr val="212121"/>
              </a:buClr>
              <a:buSzPts val="1200"/>
              <a:buFont typeface="Roboto"/>
              <a:buChar char="●"/>
            </a:pPr>
            <a:r>
              <a:rPr lang="en-US">
                <a:solidFill>
                  <a:srgbClr val="212121"/>
                </a:solidFill>
                <a:highlight>
                  <a:srgbClr val="FFFFFF"/>
                </a:highlight>
                <a:latin typeface="Roboto"/>
                <a:ea typeface="Roboto"/>
                <a:cs typeface="Roboto"/>
                <a:sym typeface="Roboto"/>
              </a:rPr>
              <a:t>parameters,</a:t>
            </a:r>
            <a:endParaRPr>
              <a:solidFill>
                <a:srgbClr val="212121"/>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12121"/>
              </a:buClr>
              <a:buSzPts val="1200"/>
              <a:buFont typeface="Roboto"/>
              <a:buChar char="●"/>
            </a:pPr>
            <a:r>
              <a:rPr lang="en-US">
                <a:solidFill>
                  <a:srgbClr val="212121"/>
                </a:solidFill>
                <a:highlight>
                  <a:srgbClr val="FFFFFF"/>
                </a:highlight>
                <a:latin typeface="Roboto"/>
                <a:ea typeface="Roboto"/>
                <a:cs typeface="Roboto"/>
                <a:sym typeface="Roboto"/>
              </a:rPr>
              <a:t>code versions,</a:t>
            </a:r>
            <a:endParaRPr>
              <a:solidFill>
                <a:srgbClr val="212121"/>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12121"/>
              </a:buClr>
              <a:buSzPts val="1200"/>
              <a:buFont typeface="Roboto"/>
              <a:buChar char="●"/>
            </a:pPr>
            <a:r>
              <a:rPr lang="en-US">
                <a:solidFill>
                  <a:srgbClr val="212121"/>
                </a:solidFill>
                <a:highlight>
                  <a:srgbClr val="FFFFFF"/>
                </a:highlight>
                <a:latin typeface="Roboto"/>
                <a:ea typeface="Roboto"/>
                <a:cs typeface="Roboto"/>
                <a:sym typeface="Roboto"/>
              </a:rPr>
              <a:t>metrics, and</a:t>
            </a:r>
            <a:endParaRPr>
              <a:solidFill>
                <a:srgbClr val="212121"/>
              </a:solidFill>
              <a:highlight>
                <a:srgbClr val="FFFFFF"/>
              </a:highlight>
              <a:latin typeface="Roboto"/>
              <a:ea typeface="Roboto"/>
              <a:cs typeface="Roboto"/>
              <a:sym typeface="Roboto"/>
            </a:endParaRPr>
          </a:p>
          <a:p>
            <a:pPr indent="-304800" lvl="0" marL="457200" rtl="0" algn="l">
              <a:lnSpc>
                <a:spcPct val="115000"/>
              </a:lnSpc>
              <a:spcBef>
                <a:spcPts val="0"/>
              </a:spcBef>
              <a:spcAft>
                <a:spcPts val="0"/>
              </a:spcAft>
              <a:buClr>
                <a:srgbClr val="212121"/>
              </a:buClr>
              <a:buSzPts val="1200"/>
              <a:buFont typeface="Roboto"/>
              <a:buChar char="●"/>
            </a:pPr>
            <a:r>
              <a:rPr lang="en-US">
                <a:solidFill>
                  <a:srgbClr val="212121"/>
                </a:solidFill>
                <a:highlight>
                  <a:srgbClr val="FFFFFF"/>
                </a:highlight>
                <a:latin typeface="Roboto"/>
                <a:ea typeface="Roboto"/>
                <a:cs typeface="Roboto"/>
                <a:sym typeface="Roboto"/>
              </a:rPr>
              <a:t>artifacts</a:t>
            </a:r>
            <a:endParaRPr>
              <a:solidFill>
                <a:srgbClr val="212121"/>
              </a:solidFill>
              <a:highlight>
                <a:srgbClr val="FFFFFF"/>
              </a:highlight>
              <a:latin typeface="Roboto"/>
              <a:ea typeface="Roboto"/>
              <a:cs typeface="Roboto"/>
              <a:sym typeface="Roboto"/>
            </a:endParaRPr>
          </a:p>
          <a:p>
            <a:pPr indent="0" lvl="0" marL="0" rtl="0" algn="l">
              <a:lnSpc>
                <a:spcPct val="115000"/>
              </a:lnSpc>
              <a:spcBef>
                <a:spcPts val="600"/>
              </a:spcBef>
              <a:spcAft>
                <a:spcPts val="0"/>
              </a:spcAft>
              <a:buClr>
                <a:schemeClr val="dk1"/>
              </a:buClr>
              <a:buSzPts val="1100"/>
              <a:buFont typeface="Arial"/>
              <a:buNone/>
            </a:pPr>
            <a:r>
              <a:rPr lang="en-US">
                <a:solidFill>
                  <a:srgbClr val="212121"/>
                </a:solidFill>
                <a:highlight>
                  <a:srgbClr val="FFFFFF"/>
                </a:highlight>
                <a:latin typeface="Roboto"/>
                <a:ea typeface="Roboto"/>
                <a:cs typeface="Roboto"/>
                <a:sym typeface="Roboto"/>
              </a:rPr>
              <a:t>when running your machine learning code and for later visualizing the results. You can use MLflow Tracking in any environment (for example, a standalone script or a notebook) to log results to local files or to a server, then compare multiple runs. Teams can also use it to compare results from different users.</a:t>
            </a:r>
            <a:endParaRPr>
              <a:solidFill>
                <a:srgbClr val="212121"/>
              </a:solidFill>
              <a:highlight>
                <a:srgbClr val="FFFFFF"/>
              </a:highlight>
              <a:latin typeface="Roboto"/>
              <a:ea typeface="Roboto"/>
              <a:cs typeface="Roboto"/>
              <a:sym typeface="Roboto"/>
            </a:endParaRPr>
          </a:p>
          <a:p>
            <a:pPr indent="0" lvl="0" marL="0" rtl="0" algn="l">
              <a:spcBef>
                <a:spcPts val="5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0" type="tx">
  <p:cSld name="TITLE_AND_BODY">
    <p:spTree>
      <p:nvGrpSpPr>
        <p:cNvPr id="14" name="Shape 14"/>
        <p:cNvGrpSpPr/>
        <p:nvPr/>
      </p:nvGrpSpPr>
      <p:grpSpPr>
        <a:xfrm>
          <a:off x="0" y="0"/>
          <a:ext cx="0" cy="0"/>
          <a:chOff x="0" y="0"/>
          <a:chExt cx="0" cy="0"/>
        </a:xfrm>
      </p:grpSpPr>
      <p:sp>
        <p:nvSpPr>
          <p:cNvPr id="15" name="Google Shape;15;p2"/>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16" name="Google Shape;16;p2"/>
          <p:cNvSpPr txBox="1"/>
          <p:nvPr>
            <p:ph idx="12" type="sldNum"/>
          </p:nvPr>
        </p:nvSpPr>
        <p:spPr>
          <a:xfrm>
            <a:off x="8670202" y="4962275"/>
            <a:ext cx="328200" cy="132900"/>
          </a:xfrm>
          <a:prstGeom prst="rect">
            <a:avLst/>
          </a:prstGeom>
          <a:noFill/>
          <a:ln>
            <a:noFill/>
          </a:ln>
        </p:spPr>
        <p:txBody>
          <a:bodyPr anchorCtr="0" anchor="t" bIns="0" lIns="0" spcFirstLastPara="1" rIns="0" wrap="square" tIns="0">
            <a:noAutofit/>
          </a:bodyPr>
          <a:lstStyle>
            <a:lvl1pPr indent="50800" lvl="0"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4" name="Shape 84"/>
        <p:cNvGrpSpPr/>
        <p:nvPr/>
      </p:nvGrpSpPr>
      <p:grpSpPr>
        <a:xfrm>
          <a:off x="0" y="0"/>
          <a:ext cx="0" cy="0"/>
          <a:chOff x="0" y="0"/>
          <a:chExt cx="0" cy="0"/>
        </a:xfrm>
      </p:grpSpPr>
      <p:sp>
        <p:nvSpPr>
          <p:cNvPr id="85" name="Google Shape;85;p12"/>
          <p:cNvSpPr txBox="1"/>
          <p:nvPr>
            <p:ph type="title"/>
          </p:nvPr>
        </p:nvSpPr>
        <p:spPr>
          <a:xfrm>
            <a:off x="1795500" y="2924775"/>
            <a:ext cx="5553000" cy="841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6" name="Google Shape;86;p12"/>
          <p:cNvSpPr txBox="1"/>
          <p:nvPr>
            <p:ph idx="1" type="subTitle"/>
          </p:nvPr>
        </p:nvSpPr>
        <p:spPr>
          <a:xfrm>
            <a:off x="2930250" y="3707550"/>
            <a:ext cx="32835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7" name="Shape 87"/>
        <p:cNvGrpSpPr/>
        <p:nvPr/>
      </p:nvGrpSpPr>
      <p:grpSpPr>
        <a:xfrm>
          <a:off x="0" y="0"/>
          <a:ext cx="0" cy="0"/>
          <a:chOff x="0" y="0"/>
          <a:chExt cx="0" cy="0"/>
        </a:xfrm>
      </p:grpSpPr>
      <p:sp>
        <p:nvSpPr>
          <p:cNvPr id="88" name="Google Shape;88;p13"/>
          <p:cNvSpPr txBox="1"/>
          <p:nvPr>
            <p:ph idx="1" type="body"/>
          </p:nvPr>
        </p:nvSpPr>
        <p:spPr>
          <a:xfrm>
            <a:off x="768900" y="873250"/>
            <a:ext cx="5259000" cy="30099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89" name="Google Shape;89;p13"/>
          <p:cNvSpPr txBox="1"/>
          <p:nvPr>
            <p:ph type="title"/>
          </p:nvPr>
        </p:nvSpPr>
        <p:spPr>
          <a:xfrm>
            <a:off x="768900" y="-54000"/>
            <a:ext cx="77211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90" name="Google Shape;90;p13"/>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sp>
        <p:nvSpPr>
          <p:cNvPr id="92" name="Google Shape;92;p14"/>
          <p:cNvSpPr txBox="1"/>
          <p:nvPr>
            <p:ph idx="1" type="body"/>
          </p:nvPr>
        </p:nvSpPr>
        <p:spPr>
          <a:xfrm>
            <a:off x="898088" y="1610725"/>
            <a:ext cx="3449400" cy="2545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93" name="Google Shape;93;p14"/>
          <p:cNvSpPr txBox="1"/>
          <p:nvPr>
            <p:ph idx="2" type="body"/>
          </p:nvPr>
        </p:nvSpPr>
        <p:spPr>
          <a:xfrm>
            <a:off x="4796501" y="1610725"/>
            <a:ext cx="3449400" cy="25458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sp>
        <p:nvSpPr>
          <p:cNvPr id="94" name="Google Shape;94;p14"/>
          <p:cNvSpPr txBox="1"/>
          <p:nvPr>
            <p:ph type="title"/>
          </p:nvPr>
        </p:nvSpPr>
        <p:spPr>
          <a:xfrm>
            <a:off x="768900" y="-54000"/>
            <a:ext cx="7153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95" name="Google Shape;95;p14"/>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96" name="Google Shape;96;p14"/>
          <p:cNvSpPr txBox="1"/>
          <p:nvPr>
            <p:ph idx="3" type="title"/>
          </p:nvPr>
        </p:nvSpPr>
        <p:spPr>
          <a:xfrm>
            <a:off x="898100" y="824438"/>
            <a:ext cx="2039100" cy="755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97" name="Google Shape;97;p14"/>
          <p:cNvSpPr txBox="1"/>
          <p:nvPr>
            <p:ph idx="4" type="title"/>
          </p:nvPr>
        </p:nvSpPr>
        <p:spPr>
          <a:xfrm>
            <a:off x="4796500" y="824438"/>
            <a:ext cx="2039100" cy="7557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15"/>
          <p:cNvSpPr txBox="1"/>
          <p:nvPr>
            <p:ph type="title"/>
          </p:nvPr>
        </p:nvSpPr>
        <p:spPr>
          <a:xfrm>
            <a:off x="768900" y="-54000"/>
            <a:ext cx="82485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00" name="Google Shape;100;p15"/>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1" name="Shape 101"/>
        <p:cNvGrpSpPr/>
        <p:nvPr/>
      </p:nvGrpSpPr>
      <p:grpSpPr>
        <a:xfrm>
          <a:off x="0" y="0"/>
          <a:ext cx="0" cy="0"/>
          <a:chOff x="0" y="0"/>
          <a:chExt cx="0" cy="0"/>
        </a:xfrm>
      </p:grpSpPr>
      <p:sp>
        <p:nvSpPr>
          <p:cNvPr id="102" name="Google Shape;102;p16"/>
          <p:cNvSpPr txBox="1"/>
          <p:nvPr>
            <p:ph type="title"/>
          </p:nvPr>
        </p:nvSpPr>
        <p:spPr>
          <a:xfrm>
            <a:off x="768900" y="-54000"/>
            <a:ext cx="80457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03" name="Google Shape;103;p16"/>
          <p:cNvSpPr txBox="1"/>
          <p:nvPr>
            <p:ph idx="1" type="body"/>
          </p:nvPr>
        </p:nvSpPr>
        <p:spPr>
          <a:xfrm>
            <a:off x="768900" y="844025"/>
            <a:ext cx="3258000" cy="18801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cxnSp>
        <p:nvCxnSpPr>
          <p:cNvPr id="104" name="Google Shape;104;p16"/>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5" name="Shape 105"/>
        <p:cNvGrpSpPr/>
        <p:nvPr/>
      </p:nvGrpSpPr>
      <p:grpSpPr>
        <a:xfrm>
          <a:off x="0" y="0"/>
          <a:ext cx="0" cy="0"/>
          <a:chOff x="0" y="0"/>
          <a:chExt cx="0" cy="0"/>
        </a:xfrm>
      </p:grpSpPr>
      <p:sp>
        <p:nvSpPr>
          <p:cNvPr id="106" name="Google Shape;106;p17"/>
          <p:cNvSpPr txBox="1"/>
          <p:nvPr>
            <p:ph type="title"/>
          </p:nvPr>
        </p:nvSpPr>
        <p:spPr>
          <a:xfrm>
            <a:off x="4978200" y="526350"/>
            <a:ext cx="35607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7" name="Shape 107"/>
        <p:cNvGrpSpPr/>
        <p:nvPr/>
      </p:nvGrpSpPr>
      <p:grpSpPr>
        <a:xfrm>
          <a:off x="0" y="0"/>
          <a:ext cx="0" cy="0"/>
          <a:chOff x="0" y="0"/>
          <a:chExt cx="0" cy="0"/>
        </a:xfrm>
      </p:grpSpPr>
      <p:sp>
        <p:nvSpPr>
          <p:cNvPr id="108" name="Google Shape;108;p18"/>
          <p:cNvSpPr txBox="1"/>
          <p:nvPr>
            <p:ph idx="1" type="subTitle"/>
          </p:nvPr>
        </p:nvSpPr>
        <p:spPr>
          <a:xfrm>
            <a:off x="768900" y="849300"/>
            <a:ext cx="3258000" cy="889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None/>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109" name="Google Shape;109;p18"/>
          <p:cNvSpPr txBox="1"/>
          <p:nvPr>
            <p:ph idx="2" type="body"/>
          </p:nvPr>
        </p:nvSpPr>
        <p:spPr>
          <a:xfrm>
            <a:off x="768900" y="1694450"/>
            <a:ext cx="3426900" cy="21573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30200" lvl="1" marL="914400" rtl="0">
              <a:spcBef>
                <a:spcPts val="1600"/>
              </a:spcBef>
              <a:spcAft>
                <a:spcPts val="0"/>
              </a:spcAft>
              <a:buSzPts val="1600"/>
              <a:buChar char="○"/>
              <a:defRPr sz="1600"/>
            </a:lvl2pPr>
            <a:lvl3pPr indent="-330200" lvl="2" marL="1371600" rtl="0">
              <a:spcBef>
                <a:spcPts val="1600"/>
              </a:spcBef>
              <a:spcAft>
                <a:spcPts val="0"/>
              </a:spcAft>
              <a:buSzPts val="1600"/>
              <a:buChar char="■"/>
              <a:defRPr sz="1600"/>
            </a:lvl3pPr>
            <a:lvl4pPr indent="-330200" lvl="3" marL="1828800" rtl="0">
              <a:spcBef>
                <a:spcPts val="1600"/>
              </a:spcBef>
              <a:spcAft>
                <a:spcPts val="0"/>
              </a:spcAft>
              <a:buSzPts val="1600"/>
              <a:buChar char="●"/>
              <a:defRPr sz="1600"/>
            </a:lvl4pPr>
            <a:lvl5pPr indent="-330200" lvl="4" marL="2286000" rtl="0">
              <a:spcBef>
                <a:spcPts val="1600"/>
              </a:spcBef>
              <a:spcAft>
                <a:spcPts val="0"/>
              </a:spcAft>
              <a:buSzPts val="1600"/>
              <a:buChar char="○"/>
              <a:defRPr sz="1600"/>
            </a:lvl5pPr>
            <a:lvl6pPr indent="-330200" lvl="5" marL="2743200" rtl="0">
              <a:spcBef>
                <a:spcPts val="1600"/>
              </a:spcBef>
              <a:spcAft>
                <a:spcPts val="0"/>
              </a:spcAft>
              <a:buSzPts val="1600"/>
              <a:buChar char="■"/>
              <a:defRPr sz="1600"/>
            </a:lvl6pPr>
            <a:lvl7pPr indent="-330200" lvl="6" marL="3200400" rtl="0">
              <a:spcBef>
                <a:spcPts val="1600"/>
              </a:spcBef>
              <a:spcAft>
                <a:spcPts val="0"/>
              </a:spcAft>
              <a:buSzPts val="1600"/>
              <a:buChar char="●"/>
              <a:defRPr sz="1600"/>
            </a:lvl7pPr>
            <a:lvl8pPr indent="-330200" lvl="7" marL="3657600" rtl="0">
              <a:spcBef>
                <a:spcPts val="1600"/>
              </a:spcBef>
              <a:spcAft>
                <a:spcPts val="0"/>
              </a:spcAft>
              <a:buSzPts val="1600"/>
              <a:buChar char="○"/>
              <a:defRPr sz="1600"/>
            </a:lvl8pPr>
            <a:lvl9pPr indent="-330200" lvl="8" marL="4114800" rtl="0">
              <a:spcBef>
                <a:spcPts val="1600"/>
              </a:spcBef>
              <a:spcAft>
                <a:spcPts val="1600"/>
              </a:spcAft>
              <a:buSzPts val="1600"/>
              <a:buChar char="■"/>
              <a:defRPr sz="1600"/>
            </a:lvl9pPr>
          </a:lstStyle>
          <a:p/>
        </p:txBody>
      </p:sp>
      <p:sp>
        <p:nvSpPr>
          <p:cNvPr id="110" name="Google Shape;110;p18"/>
          <p:cNvSpPr txBox="1"/>
          <p:nvPr>
            <p:ph type="title"/>
          </p:nvPr>
        </p:nvSpPr>
        <p:spPr>
          <a:xfrm>
            <a:off x="768900" y="-54000"/>
            <a:ext cx="8167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1" name="Google Shape;111;p1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2" name="Shape 112"/>
        <p:cNvGrpSpPr/>
        <p:nvPr/>
      </p:nvGrpSpPr>
      <p:grpSpPr>
        <a:xfrm>
          <a:off x="0" y="0"/>
          <a:ext cx="0" cy="0"/>
          <a:chOff x="0" y="0"/>
          <a:chExt cx="0" cy="0"/>
        </a:xfrm>
      </p:grpSpPr>
      <p:sp>
        <p:nvSpPr>
          <p:cNvPr id="113" name="Google Shape;113;p19"/>
          <p:cNvSpPr txBox="1"/>
          <p:nvPr>
            <p:ph type="title"/>
          </p:nvPr>
        </p:nvSpPr>
        <p:spPr>
          <a:xfrm>
            <a:off x="768900" y="-54000"/>
            <a:ext cx="83133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4" name="Google Shape;114;p1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5" name="Shape 115"/>
        <p:cNvGrpSpPr/>
        <p:nvPr/>
      </p:nvGrpSpPr>
      <p:grpSpPr>
        <a:xfrm>
          <a:off x="0" y="0"/>
          <a:ext cx="0" cy="0"/>
          <a:chOff x="0" y="0"/>
          <a:chExt cx="0" cy="0"/>
        </a:xfrm>
      </p:grpSpPr>
      <p:sp>
        <p:nvSpPr>
          <p:cNvPr id="116" name="Google Shape;116;p20"/>
          <p:cNvSpPr txBox="1"/>
          <p:nvPr>
            <p:ph hasCustomPrompt="1" type="title"/>
          </p:nvPr>
        </p:nvSpPr>
        <p:spPr>
          <a:xfrm>
            <a:off x="768900" y="565225"/>
            <a:ext cx="4898400" cy="1515300"/>
          </a:xfrm>
          <a:prstGeom prst="rect">
            <a:avLst/>
          </a:prstGeom>
        </p:spPr>
        <p:txBody>
          <a:bodyPr anchorCtr="0" anchor="ctr" bIns="91425" lIns="91425" spcFirstLastPara="1" rIns="91425" wrap="square" tIns="91425">
            <a:noAutofit/>
          </a:bodyPr>
          <a:lstStyle>
            <a:lvl1pPr lvl="0" rtl="0">
              <a:spcBef>
                <a:spcPts val="0"/>
              </a:spcBef>
              <a:spcAft>
                <a:spcPts val="0"/>
              </a:spcAft>
              <a:buSzPts val="7200"/>
              <a:buNone/>
              <a:defRPr sz="72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17" name="Google Shape;117;p20"/>
          <p:cNvSpPr txBox="1"/>
          <p:nvPr>
            <p:ph idx="1" type="body"/>
          </p:nvPr>
        </p:nvSpPr>
        <p:spPr>
          <a:xfrm>
            <a:off x="768900" y="2054825"/>
            <a:ext cx="3056100" cy="667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sp>
        <p:nvSpPr>
          <p:cNvPr id="118" name="Google Shape;118;p2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19" name="Google Shape;119;p20"/>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17" name="Shape 17"/>
        <p:cNvGrpSpPr/>
        <p:nvPr/>
      </p:nvGrpSpPr>
      <p:grpSpPr>
        <a:xfrm>
          <a:off x="0" y="0"/>
          <a:ext cx="0" cy="0"/>
          <a:chOff x="0" y="0"/>
          <a:chExt cx="0" cy="0"/>
        </a:xfrm>
      </p:grpSpPr>
      <p:sp>
        <p:nvSpPr>
          <p:cNvPr id="18" name="Google Shape;18;p3"/>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19" name="Google Shape;19;p3"/>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Autofit/>
          </a:bodyPr>
          <a:lstStyle>
            <a:lvl1pPr indent="-228600" lvl="0" marL="4572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20" name="Google Shape;20;p3"/>
          <p:cNvSpPr txBox="1"/>
          <p:nvPr>
            <p:ph idx="12" type="sldNum"/>
          </p:nvPr>
        </p:nvSpPr>
        <p:spPr>
          <a:xfrm>
            <a:off x="8670203" y="4962275"/>
            <a:ext cx="473700" cy="132900"/>
          </a:xfrm>
          <a:prstGeom prst="rect">
            <a:avLst/>
          </a:prstGeom>
          <a:noFill/>
          <a:ln>
            <a:noFill/>
          </a:ln>
        </p:spPr>
        <p:txBody>
          <a:bodyPr anchorCtr="0" anchor="t" bIns="0" lIns="0" spcFirstLastPara="1" rIns="0" wrap="square" tIns="0">
            <a:noAutofit/>
          </a:bodyPr>
          <a:lstStyle>
            <a:lvl1pPr indent="50800" lvl="0"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2880">
          <p15:clr>
            <a:srgbClr val="FA7B17"/>
          </p15:clr>
        </p15:guide>
        <p15:guide id="2" pos="288">
          <p15:clr>
            <a:srgbClr val="FA7B17"/>
          </p15:clr>
        </p15:guide>
        <p15:guide id="3" orient="horz" pos="3110">
          <p15:clr>
            <a:srgbClr val="FA7B17"/>
          </p15:clr>
        </p15:guide>
        <p15:guide id="4" orient="horz" pos="288">
          <p15:clr>
            <a:srgbClr val="FA7B17"/>
          </p15:clr>
        </p15:guide>
        <p15:guide id="5" orient="horz" pos="1620">
          <p15:clr>
            <a:srgbClr val="FA7B17"/>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BODY_3">
    <p:spTree>
      <p:nvGrpSpPr>
        <p:cNvPr id="121" name="Shape 121"/>
        <p:cNvGrpSpPr/>
        <p:nvPr/>
      </p:nvGrpSpPr>
      <p:grpSpPr>
        <a:xfrm>
          <a:off x="0" y="0"/>
          <a:ext cx="0" cy="0"/>
          <a:chOff x="0" y="0"/>
          <a:chExt cx="0" cy="0"/>
        </a:xfrm>
      </p:grpSpPr>
      <p:sp>
        <p:nvSpPr>
          <p:cNvPr id="122" name="Google Shape;122;p22"/>
          <p:cNvSpPr txBox="1"/>
          <p:nvPr>
            <p:ph idx="1" type="body"/>
          </p:nvPr>
        </p:nvSpPr>
        <p:spPr>
          <a:xfrm>
            <a:off x="768900" y="864550"/>
            <a:ext cx="7059000" cy="2991300"/>
          </a:xfrm>
          <a:prstGeom prst="rect">
            <a:avLst/>
          </a:prstGeom>
        </p:spPr>
        <p:txBody>
          <a:bodyPr anchorCtr="0" anchor="t" bIns="91425" lIns="91425" spcFirstLastPara="1" rIns="91425" wrap="square" tIns="91425">
            <a:noAutofit/>
          </a:bodyPr>
          <a:lstStyle>
            <a:lvl1pPr indent="-307975" lvl="0" marL="457200" rtl="0">
              <a:lnSpc>
                <a:spcPct val="100000"/>
              </a:lnSpc>
              <a:spcBef>
                <a:spcPts val="0"/>
              </a:spcBef>
              <a:spcAft>
                <a:spcPts val="0"/>
              </a:spcAft>
              <a:buSzPts val="1250"/>
              <a:buChar char="●"/>
              <a:defRPr sz="1250"/>
            </a:lvl1pPr>
            <a:lvl2pPr indent="-307975" lvl="1" marL="914400" rtl="0">
              <a:lnSpc>
                <a:spcPct val="100000"/>
              </a:lnSpc>
              <a:spcBef>
                <a:spcPts val="1600"/>
              </a:spcBef>
              <a:spcAft>
                <a:spcPts val="0"/>
              </a:spcAft>
              <a:buSzPts val="1250"/>
              <a:buChar char="○"/>
              <a:defRPr sz="1250"/>
            </a:lvl2pPr>
            <a:lvl3pPr indent="-307975" lvl="2" marL="1371600" rtl="0">
              <a:lnSpc>
                <a:spcPct val="100000"/>
              </a:lnSpc>
              <a:spcBef>
                <a:spcPts val="1600"/>
              </a:spcBef>
              <a:spcAft>
                <a:spcPts val="0"/>
              </a:spcAft>
              <a:buSzPts val="1250"/>
              <a:buChar char="■"/>
              <a:defRPr sz="1250"/>
            </a:lvl3pPr>
            <a:lvl4pPr indent="-307975" lvl="3" marL="1828800" rtl="0">
              <a:lnSpc>
                <a:spcPct val="100000"/>
              </a:lnSpc>
              <a:spcBef>
                <a:spcPts val="1600"/>
              </a:spcBef>
              <a:spcAft>
                <a:spcPts val="0"/>
              </a:spcAft>
              <a:buSzPts val="1250"/>
              <a:buChar char="●"/>
              <a:defRPr sz="1250"/>
            </a:lvl4pPr>
            <a:lvl5pPr indent="-307975" lvl="4" marL="2286000" rtl="0">
              <a:lnSpc>
                <a:spcPct val="100000"/>
              </a:lnSpc>
              <a:spcBef>
                <a:spcPts val="1600"/>
              </a:spcBef>
              <a:spcAft>
                <a:spcPts val="0"/>
              </a:spcAft>
              <a:buSzPts val="1250"/>
              <a:buChar char="○"/>
              <a:defRPr sz="1250"/>
            </a:lvl5pPr>
            <a:lvl6pPr indent="-307975" lvl="5" marL="2743200" rtl="0">
              <a:lnSpc>
                <a:spcPct val="100000"/>
              </a:lnSpc>
              <a:spcBef>
                <a:spcPts val="1600"/>
              </a:spcBef>
              <a:spcAft>
                <a:spcPts val="0"/>
              </a:spcAft>
              <a:buSzPts val="1250"/>
              <a:buChar char="■"/>
              <a:defRPr sz="1250"/>
            </a:lvl6pPr>
            <a:lvl7pPr indent="-307975" lvl="6" marL="3200400" rtl="0">
              <a:lnSpc>
                <a:spcPct val="100000"/>
              </a:lnSpc>
              <a:spcBef>
                <a:spcPts val="1600"/>
              </a:spcBef>
              <a:spcAft>
                <a:spcPts val="0"/>
              </a:spcAft>
              <a:buSzPts val="1250"/>
              <a:buChar char="●"/>
              <a:defRPr sz="1250"/>
            </a:lvl7pPr>
            <a:lvl8pPr indent="-307975" lvl="7" marL="3657600" rtl="0">
              <a:lnSpc>
                <a:spcPct val="100000"/>
              </a:lnSpc>
              <a:spcBef>
                <a:spcPts val="1600"/>
              </a:spcBef>
              <a:spcAft>
                <a:spcPts val="0"/>
              </a:spcAft>
              <a:buSzPts val="1250"/>
              <a:buChar char="○"/>
              <a:defRPr sz="1250"/>
            </a:lvl8pPr>
            <a:lvl9pPr indent="-307975" lvl="8" marL="4114800" rtl="0">
              <a:lnSpc>
                <a:spcPct val="100000"/>
              </a:lnSpc>
              <a:spcBef>
                <a:spcPts val="1600"/>
              </a:spcBef>
              <a:spcAft>
                <a:spcPts val="1600"/>
              </a:spcAft>
              <a:buSzPts val="1250"/>
              <a:buChar char="■"/>
              <a:defRPr sz="1250"/>
            </a:lvl9pPr>
          </a:lstStyle>
          <a:p/>
        </p:txBody>
      </p:sp>
      <p:sp>
        <p:nvSpPr>
          <p:cNvPr id="123" name="Google Shape;123;p22"/>
          <p:cNvSpPr txBox="1"/>
          <p:nvPr>
            <p:ph type="title"/>
          </p:nvPr>
        </p:nvSpPr>
        <p:spPr>
          <a:xfrm>
            <a:off x="768900" y="-54000"/>
            <a:ext cx="5971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24" name="Google Shape;124;p22"/>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125" name="Shape 125"/>
        <p:cNvGrpSpPr/>
        <p:nvPr/>
      </p:nvGrpSpPr>
      <p:grpSpPr>
        <a:xfrm>
          <a:off x="0" y="0"/>
          <a:ext cx="0" cy="0"/>
          <a:chOff x="0" y="0"/>
          <a:chExt cx="0" cy="0"/>
        </a:xfrm>
      </p:grpSpPr>
      <p:sp>
        <p:nvSpPr>
          <p:cNvPr id="126" name="Google Shape;126;p23"/>
          <p:cNvSpPr txBox="1"/>
          <p:nvPr>
            <p:ph type="title"/>
          </p:nvPr>
        </p:nvSpPr>
        <p:spPr>
          <a:xfrm>
            <a:off x="935650" y="1174738"/>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27" name="Google Shape;127;p23"/>
          <p:cNvSpPr txBox="1"/>
          <p:nvPr>
            <p:ph idx="1" type="subTitle"/>
          </p:nvPr>
        </p:nvSpPr>
        <p:spPr>
          <a:xfrm>
            <a:off x="935650" y="1537913"/>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28" name="Google Shape;128;p23"/>
          <p:cNvSpPr txBox="1"/>
          <p:nvPr>
            <p:ph hasCustomPrompt="1" idx="2" type="title"/>
          </p:nvPr>
        </p:nvSpPr>
        <p:spPr>
          <a:xfrm>
            <a:off x="3193725" y="1286150"/>
            <a:ext cx="1201800" cy="751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29" name="Google Shape;129;p23"/>
          <p:cNvSpPr txBox="1"/>
          <p:nvPr>
            <p:ph idx="3" type="title"/>
          </p:nvPr>
        </p:nvSpPr>
        <p:spPr>
          <a:xfrm>
            <a:off x="935650" y="3209363"/>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30" name="Google Shape;130;p23"/>
          <p:cNvSpPr txBox="1"/>
          <p:nvPr>
            <p:ph idx="4" type="subTitle"/>
          </p:nvPr>
        </p:nvSpPr>
        <p:spPr>
          <a:xfrm>
            <a:off x="935650" y="3572663"/>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31" name="Google Shape;131;p23"/>
          <p:cNvSpPr txBox="1"/>
          <p:nvPr>
            <p:ph hasCustomPrompt="1" idx="5" type="title"/>
          </p:nvPr>
        </p:nvSpPr>
        <p:spPr>
          <a:xfrm>
            <a:off x="3193725" y="3320900"/>
            <a:ext cx="1201800" cy="7515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132" name="Google Shape;132;p23"/>
          <p:cNvSpPr txBox="1"/>
          <p:nvPr>
            <p:ph idx="6" type="title"/>
          </p:nvPr>
        </p:nvSpPr>
        <p:spPr>
          <a:xfrm>
            <a:off x="6112225" y="1174738"/>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33" name="Google Shape;133;p23"/>
          <p:cNvSpPr txBox="1"/>
          <p:nvPr>
            <p:ph idx="7" type="subTitle"/>
          </p:nvPr>
        </p:nvSpPr>
        <p:spPr>
          <a:xfrm>
            <a:off x="6112225" y="1537913"/>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4" name="Google Shape;134;p23"/>
          <p:cNvSpPr txBox="1"/>
          <p:nvPr>
            <p:ph hasCustomPrompt="1" idx="8" type="title"/>
          </p:nvPr>
        </p:nvSpPr>
        <p:spPr>
          <a:xfrm>
            <a:off x="4691419" y="1286150"/>
            <a:ext cx="1201800" cy="75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
        <p:nvSpPr>
          <p:cNvPr id="135" name="Google Shape;135;p23"/>
          <p:cNvSpPr txBox="1"/>
          <p:nvPr>
            <p:ph idx="9" type="title"/>
          </p:nvPr>
        </p:nvSpPr>
        <p:spPr>
          <a:xfrm>
            <a:off x="6112225" y="3209363"/>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36" name="Google Shape;136;p23"/>
          <p:cNvSpPr txBox="1"/>
          <p:nvPr>
            <p:ph idx="13" type="subTitle"/>
          </p:nvPr>
        </p:nvSpPr>
        <p:spPr>
          <a:xfrm>
            <a:off x="6112225" y="3572663"/>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37" name="Google Shape;137;p23"/>
          <p:cNvSpPr txBox="1"/>
          <p:nvPr>
            <p:ph hasCustomPrompt="1" idx="14" type="title"/>
          </p:nvPr>
        </p:nvSpPr>
        <p:spPr>
          <a:xfrm>
            <a:off x="4691419" y="3320900"/>
            <a:ext cx="1201800" cy="75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ONE_COLUMN_TEXT_1">
    <p:spTree>
      <p:nvGrpSpPr>
        <p:cNvPr id="138" name="Shape 138"/>
        <p:cNvGrpSpPr/>
        <p:nvPr/>
      </p:nvGrpSpPr>
      <p:grpSpPr>
        <a:xfrm>
          <a:off x="0" y="0"/>
          <a:ext cx="0" cy="0"/>
          <a:chOff x="0" y="0"/>
          <a:chExt cx="0" cy="0"/>
        </a:xfrm>
      </p:grpSpPr>
      <p:sp>
        <p:nvSpPr>
          <p:cNvPr id="139" name="Google Shape;139;p24"/>
          <p:cNvSpPr txBox="1"/>
          <p:nvPr>
            <p:ph type="title"/>
          </p:nvPr>
        </p:nvSpPr>
        <p:spPr>
          <a:xfrm>
            <a:off x="1652325" y="3018950"/>
            <a:ext cx="325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Abel"/>
              <a:buNone/>
              <a:defRPr sz="1800">
                <a:latin typeface="Abel"/>
                <a:ea typeface="Abel"/>
                <a:cs typeface="Abel"/>
                <a:sym typeface="Abe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40" name="Google Shape;140;p24"/>
          <p:cNvSpPr txBox="1"/>
          <p:nvPr>
            <p:ph idx="1" type="subTitle"/>
          </p:nvPr>
        </p:nvSpPr>
        <p:spPr>
          <a:xfrm>
            <a:off x="1652325" y="1386650"/>
            <a:ext cx="4045200" cy="1860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ighteous"/>
              <a:buNone/>
              <a:defRPr sz="2400">
                <a:latin typeface="Righteous"/>
                <a:ea typeface="Righteous"/>
                <a:cs typeface="Righteous"/>
                <a:sym typeface="Righteous"/>
              </a:defRPr>
            </a:lvl1pPr>
            <a:lvl2pPr lvl="1" rtl="0">
              <a:lnSpc>
                <a:spcPct val="100000"/>
              </a:lnSpc>
              <a:spcBef>
                <a:spcPts val="0"/>
              </a:spcBef>
              <a:spcAft>
                <a:spcPts val="0"/>
              </a:spcAft>
              <a:buSzPts val="2100"/>
              <a:buFont typeface="Righteous"/>
              <a:buNone/>
              <a:defRPr sz="2100">
                <a:latin typeface="Righteous"/>
                <a:ea typeface="Righteous"/>
                <a:cs typeface="Righteous"/>
                <a:sym typeface="Righteous"/>
              </a:defRPr>
            </a:lvl2pPr>
            <a:lvl3pPr lvl="2" rtl="0">
              <a:lnSpc>
                <a:spcPct val="100000"/>
              </a:lnSpc>
              <a:spcBef>
                <a:spcPts val="0"/>
              </a:spcBef>
              <a:spcAft>
                <a:spcPts val="0"/>
              </a:spcAft>
              <a:buSzPts val="2100"/>
              <a:buFont typeface="Righteous"/>
              <a:buNone/>
              <a:defRPr sz="2100">
                <a:latin typeface="Righteous"/>
                <a:ea typeface="Righteous"/>
                <a:cs typeface="Righteous"/>
                <a:sym typeface="Righteous"/>
              </a:defRPr>
            </a:lvl3pPr>
            <a:lvl4pPr lvl="3" rtl="0">
              <a:lnSpc>
                <a:spcPct val="100000"/>
              </a:lnSpc>
              <a:spcBef>
                <a:spcPts val="0"/>
              </a:spcBef>
              <a:spcAft>
                <a:spcPts val="0"/>
              </a:spcAft>
              <a:buSzPts val="2100"/>
              <a:buFont typeface="Righteous"/>
              <a:buNone/>
              <a:defRPr sz="2100">
                <a:latin typeface="Righteous"/>
                <a:ea typeface="Righteous"/>
                <a:cs typeface="Righteous"/>
                <a:sym typeface="Righteous"/>
              </a:defRPr>
            </a:lvl4pPr>
            <a:lvl5pPr lvl="4" rtl="0">
              <a:lnSpc>
                <a:spcPct val="100000"/>
              </a:lnSpc>
              <a:spcBef>
                <a:spcPts val="0"/>
              </a:spcBef>
              <a:spcAft>
                <a:spcPts val="0"/>
              </a:spcAft>
              <a:buSzPts val="2100"/>
              <a:buFont typeface="Righteous"/>
              <a:buNone/>
              <a:defRPr sz="2100">
                <a:latin typeface="Righteous"/>
                <a:ea typeface="Righteous"/>
                <a:cs typeface="Righteous"/>
                <a:sym typeface="Righteous"/>
              </a:defRPr>
            </a:lvl5pPr>
            <a:lvl6pPr lvl="5" rtl="0">
              <a:lnSpc>
                <a:spcPct val="100000"/>
              </a:lnSpc>
              <a:spcBef>
                <a:spcPts val="0"/>
              </a:spcBef>
              <a:spcAft>
                <a:spcPts val="0"/>
              </a:spcAft>
              <a:buSzPts val="2100"/>
              <a:buFont typeface="Righteous"/>
              <a:buNone/>
              <a:defRPr sz="2100">
                <a:latin typeface="Righteous"/>
                <a:ea typeface="Righteous"/>
                <a:cs typeface="Righteous"/>
                <a:sym typeface="Righteous"/>
              </a:defRPr>
            </a:lvl6pPr>
            <a:lvl7pPr lvl="6" rtl="0">
              <a:lnSpc>
                <a:spcPct val="100000"/>
              </a:lnSpc>
              <a:spcBef>
                <a:spcPts val="0"/>
              </a:spcBef>
              <a:spcAft>
                <a:spcPts val="0"/>
              </a:spcAft>
              <a:buSzPts val="2100"/>
              <a:buFont typeface="Righteous"/>
              <a:buNone/>
              <a:defRPr sz="2100">
                <a:latin typeface="Righteous"/>
                <a:ea typeface="Righteous"/>
                <a:cs typeface="Righteous"/>
                <a:sym typeface="Righteous"/>
              </a:defRPr>
            </a:lvl7pPr>
            <a:lvl8pPr lvl="7" rtl="0">
              <a:lnSpc>
                <a:spcPct val="100000"/>
              </a:lnSpc>
              <a:spcBef>
                <a:spcPts val="0"/>
              </a:spcBef>
              <a:spcAft>
                <a:spcPts val="0"/>
              </a:spcAft>
              <a:buSzPts val="2100"/>
              <a:buFont typeface="Righteous"/>
              <a:buNone/>
              <a:defRPr sz="2100">
                <a:latin typeface="Righteous"/>
                <a:ea typeface="Righteous"/>
                <a:cs typeface="Righteous"/>
                <a:sym typeface="Righteous"/>
              </a:defRPr>
            </a:lvl8pPr>
            <a:lvl9pPr lvl="8" rtl="0">
              <a:lnSpc>
                <a:spcPct val="100000"/>
              </a:lnSpc>
              <a:spcBef>
                <a:spcPts val="0"/>
              </a:spcBef>
              <a:spcAft>
                <a:spcPts val="0"/>
              </a:spcAft>
              <a:buSzPts val="2100"/>
              <a:buFont typeface="Righteous"/>
              <a:buNone/>
              <a:defRPr sz="2100">
                <a:latin typeface="Righteous"/>
                <a:ea typeface="Righteous"/>
                <a:cs typeface="Righteous"/>
                <a:sym typeface="Righteous"/>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TITLE_AND_BODY_1_1">
    <p:spTree>
      <p:nvGrpSpPr>
        <p:cNvPr id="141" name="Shape 141"/>
        <p:cNvGrpSpPr/>
        <p:nvPr/>
      </p:nvGrpSpPr>
      <p:grpSpPr>
        <a:xfrm>
          <a:off x="0" y="0"/>
          <a:ext cx="0" cy="0"/>
          <a:chOff x="0" y="0"/>
          <a:chExt cx="0" cy="0"/>
        </a:xfrm>
      </p:grpSpPr>
      <p:sp>
        <p:nvSpPr>
          <p:cNvPr id="142" name="Google Shape;142;p25"/>
          <p:cNvSpPr txBox="1"/>
          <p:nvPr>
            <p:ph type="title"/>
          </p:nvPr>
        </p:nvSpPr>
        <p:spPr>
          <a:xfrm>
            <a:off x="107670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rgbClr val="EF475B"/>
              </a:buClr>
              <a:buSzPts val="1800"/>
              <a:buNone/>
              <a:defRPr sz="1800">
                <a:solidFill>
                  <a:srgbClr val="EF475B"/>
                </a:solidFill>
              </a:defRPr>
            </a:lvl2pPr>
            <a:lvl3pPr lvl="2" rtl="0" algn="ctr">
              <a:spcBef>
                <a:spcPts val="0"/>
              </a:spcBef>
              <a:spcAft>
                <a:spcPts val="0"/>
              </a:spcAft>
              <a:buClr>
                <a:srgbClr val="EF475B"/>
              </a:buClr>
              <a:buSzPts val="1800"/>
              <a:buNone/>
              <a:defRPr sz="1800">
                <a:solidFill>
                  <a:srgbClr val="EF475B"/>
                </a:solidFill>
              </a:defRPr>
            </a:lvl3pPr>
            <a:lvl4pPr lvl="3" rtl="0" algn="ctr">
              <a:spcBef>
                <a:spcPts val="0"/>
              </a:spcBef>
              <a:spcAft>
                <a:spcPts val="0"/>
              </a:spcAft>
              <a:buClr>
                <a:srgbClr val="EF475B"/>
              </a:buClr>
              <a:buSzPts val="1800"/>
              <a:buNone/>
              <a:defRPr sz="1800">
                <a:solidFill>
                  <a:srgbClr val="EF475B"/>
                </a:solidFill>
              </a:defRPr>
            </a:lvl4pPr>
            <a:lvl5pPr lvl="4" rtl="0" algn="ctr">
              <a:spcBef>
                <a:spcPts val="0"/>
              </a:spcBef>
              <a:spcAft>
                <a:spcPts val="0"/>
              </a:spcAft>
              <a:buClr>
                <a:srgbClr val="EF475B"/>
              </a:buClr>
              <a:buSzPts val="1800"/>
              <a:buNone/>
              <a:defRPr sz="1800">
                <a:solidFill>
                  <a:srgbClr val="EF475B"/>
                </a:solidFill>
              </a:defRPr>
            </a:lvl5pPr>
            <a:lvl6pPr lvl="5" rtl="0" algn="ctr">
              <a:spcBef>
                <a:spcPts val="0"/>
              </a:spcBef>
              <a:spcAft>
                <a:spcPts val="0"/>
              </a:spcAft>
              <a:buClr>
                <a:srgbClr val="EF475B"/>
              </a:buClr>
              <a:buSzPts val="1800"/>
              <a:buNone/>
              <a:defRPr sz="1800">
                <a:solidFill>
                  <a:srgbClr val="EF475B"/>
                </a:solidFill>
              </a:defRPr>
            </a:lvl6pPr>
            <a:lvl7pPr lvl="6" rtl="0" algn="ctr">
              <a:spcBef>
                <a:spcPts val="0"/>
              </a:spcBef>
              <a:spcAft>
                <a:spcPts val="0"/>
              </a:spcAft>
              <a:buClr>
                <a:srgbClr val="EF475B"/>
              </a:buClr>
              <a:buSzPts val="1800"/>
              <a:buNone/>
              <a:defRPr sz="1800">
                <a:solidFill>
                  <a:srgbClr val="EF475B"/>
                </a:solidFill>
              </a:defRPr>
            </a:lvl7pPr>
            <a:lvl8pPr lvl="7" rtl="0" algn="ctr">
              <a:spcBef>
                <a:spcPts val="0"/>
              </a:spcBef>
              <a:spcAft>
                <a:spcPts val="0"/>
              </a:spcAft>
              <a:buClr>
                <a:srgbClr val="EF475B"/>
              </a:buClr>
              <a:buSzPts val="1800"/>
              <a:buNone/>
              <a:defRPr sz="1800">
                <a:solidFill>
                  <a:srgbClr val="EF475B"/>
                </a:solidFill>
              </a:defRPr>
            </a:lvl8pPr>
            <a:lvl9pPr lvl="8" rtl="0" algn="ctr">
              <a:spcBef>
                <a:spcPts val="0"/>
              </a:spcBef>
              <a:spcAft>
                <a:spcPts val="0"/>
              </a:spcAft>
              <a:buClr>
                <a:srgbClr val="EF475B"/>
              </a:buClr>
              <a:buSzPts val="1800"/>
              <a:buNone/>
              <a:defRPr sz="1800">
                <a:solidFill>
                  <a:srgbClr val="EF475B"/>
                </a:solidFill>
              </a:defRPr>
            </a:lvl9pPr>
          </a:lstStyle>
          <a:p/>
        </p:txBody>
      </p:sp>
      <p:sp>
        <p:nvSpPr>
          <p:cNvPr id="143" name="Google Shape;143;p25"/>
          <p:cNvSpPr txBox="1"/>
          <p:nvPr>
            <p:ph idx="1" type="subTitle"/>
          </p:nvPr>
        </p:nvSpPr>
        <p:spPr>
          <a:xfrm>
            <a:off x="107670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4" name="Google Shape;144;p25"/>
          <p:cNvSpPr txBox="1"/>
          <p:nvPr>
            <p:ph idx="2" type="title"/>
          </p:nvPr>
        </p:nvSpPr>
        <p:spPr>
          <a:xfrm>
            <a:off x="768900" y="-54000"/>
            <a:ext cx="8151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45" name="Google Shape;145;p25"/>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46" name="Google Shape;146;p25"/>
          <p:cNvSpPr txBox="1"/>
          <p:nvPr>
            <p:ph idx="3" type="title"/>
          </p:nvPr>
        </p:nvSpPr>
        <p:spPr>
          <a:xfrm>
            <a:off x="352395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7" name="Google Shape;147;p25"/>
          <p:cNvSpPr txBox="1"/>
          <p:nvPr>
            <p:ph idx="4" type="subTitle"/>
          </p:nvPr>
        </p:nvSpPr>
        <p:spPr>
          <a:xfrm>
            <a:off x="352395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5"/>
          <p:cNvSpPr txBox="1"/>
          <p:nvPr>
            <p:ph idx="5" type="title"/>
          </p:nvPr>
        </p:nvSpPr>
        <p:spPr>
          <a:xfrm>
            <a:off x="5971200" y="2207229"/>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rgbClr val="EF475B"/>
              </a:buClr>
              <a:buSzPts val="1800"/>
              <a:buNone/>
              <a:defRPr sz="1800">
                <a:solidFill>
                  <a:srgbClr val="EF475B"/>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49" name="Google Shape;149;p25"/>
          <p:cNvSpPr txBox="1"/>
          <p:nvPr>
            <p:ph idx="6" type="subTitle"/>
          </p:nvPr>
        </p:nvSpPr>
        <p:spPr>
          <a:xfrm>
            <a:off x="5971200" y="2742724"/>
            <a:ext cx="2096100" cy="97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TITLE_AND_BODY_1_1_1">
    <p:spTree>
      <p:nvGrpSpPr>
        <p:cNvPr id="150" name="Shape 150"/>
        <p:cNvGrpSpPr/>
        <p:nvPr/>
      </p:nvGrpSpPr>
      <p:grpSpPr>
        <a:xfrm>
          <a:off x="0" y="0"/>
          <a:ext cx="0" cy="0"/>
          <a:chOff x="0" y="0"/>
          <a:chExt cx="0" cy="0"/>
        </a:xfrm>
      </p:grpSpPr>
      <p:sp>
        <p:nvSpPr>
          <p:cNvPr id="151" name="Google Shape;151;p26"/>
          <p:cNvSpPr txBox="1"/>
          <p:nvPr>
            <p:ph type="title"/>
          </p:nvPr>
        </p:nvSpPr>
        <p:spPr>
          <a:xfrm>
            <a:off x="1076700" y="1499825"/>
            <a:ext cx="3371400" cy="49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52" name="Google Shape;152;p26"/>
          <p:cNvSpPr txBox="1"/>
          <p:nvPr>
            <p:ph idx="1" type="subTitle"/>
          </p:nvPr>
        </p:nvSpPr>
        <p:spPr>
          <a:xfrm>
            <a:off x="1076700" y="2035324"/>
            <a:ext cx="33714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53" name="Google Shape;153;p26"/>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54" name="Google Shape;154;p26"/>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55" name="Google Shape;155;p26"/>
          <p:cNvSpPr txBox="1"/>
          <p:nvPr>
            <p:ph idx="3" type="title"/>
          </p:nvPr>
        </p:nvSpPr>
        <p:spPr>
          <a:xfrm>
            <a:off x="1076700" y="2873725"/>
            <a:ext cx="3371400" cy="4998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56" name="Google Shape;156;p26"/>
          <p:cNvSpPr txBox="1"/>
          <p:nvPr>
            <p:ph idx="4" type="subTitle"/>
          </p:nvPr>
        </p:nvSpPr>
        <p:spPr>
          <a:xfrm>
            <a:off x="1076700" y="3409224"/>
            <a:ext cx="3371400" cy="671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3">
    <p:spTree>
      <p:nvGrpSpPr>
        <p:cNvPr id="157" name="Shape 157"/>
        <p:cNvGrpSpPr/>
        <p:nvPr/>
      </p:nvGrpSpPr>
      <p:grpSpPr>
        <a:xfrm>
          <a:off x="0" y="0"/>
          <a:ext cx="0" cy="0"/>
          <a:chOff x="0" y="0"/>
          <a:chExt cx="0" cy="0"/>
        </a:xfrm>
      </p:grpSpPr>
      <p:sp>
        <p:nvSpPr>
          <p:cNvPr id="158" name="Google Shape;158;p27"/>
          <p:cNvSpPr txBox="1"/>
          <p:nvPr>
            <p:ph type="title"/>
          </p:nvPr>
        </p:nvSpPr>
        <p:spPr>
          <a:xfrm>
            <a:off x="768900" y="1851000"/>
            <a:ext cx="325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59" name="Google Shape;159;p27"/>
          <p:cNvSpPr txBox="1"/>
          <p:nvPr>
            <p:ph idx="1" type="body"/>
          </p:nvPr>
        </p:nvSpPr>
        <p:spPr>
          <a:xfrm>
            <a:off x="768900" y="2953275"/>
            <a:ext cx="2897700" cy="18801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42900" lvl="1" marL="914400" rtl="0">
              <a:spcBef>
                <a:spcPts val="1600"/>
              </a:spcBef>
              <a:spcAft>
                <a:spcPts val="0"/>
              </a:spcAft>
              <a:buSzPts val="1800"/>
              <a:buChar char="○"/>
              <a:defRPr sz="1800"/>
            </a:lvl2pPr>
            <a:lvl3pPr indent="-342900" lvl="2" marL="1371600" rtl="0">
              <a:spcBef>
                <a:spcPts val="1600"/>
              </a:spcBef>
              <a:spcAft>
                <a:spcPts val="0"/>
              </a:spcAft>
              <a:buSzPts val="1800"/>
              <a:buChar char="■"/>
              <a:defRPr sz="1800"/>
            </a:lvl3pPr>
            <a:lvl4pPr indent="-342900" lvl="3" marL="1828800" rtl="0">
              <a:spcBef>
                <a:spcPts val="1600"/>
              </a:spcBef>
              <a:spcAft>
                <a:spcPts val="0"/>
              </a:spcAft>
              <a:buSzPts val="1800"/>
              <a:buChar char="●"/>
              <a:defRPr sz="1800"/>
            </a:lvl4pPr>
            <a:lvl5pPr indent="-342900" lvl="4" marL="2286000" rtl="0">
              <a:spcBef>
                <a:spcPts val="1600"/>
              </a:spcBef>
              <a:spcAft>
                <a:spcPts val="0"/>
              </a:spcAft>
              <a:buSzPts val="1800"/>
              <a:buChar char="○"/>
              <a:defRPr sz="1800"/>
            </a:lvl5pPr>
            <a:lvl6pPr indent="-342900" lvl="5" marL="2743200" rtl="0">
              <a:spcBef>
                <a:spcPts val="1600"/>
              </a:spcBef>
              <a:spcAft>
                <a:spcPts val="0"/>
              </a:spcAft>
              <a:buSzPts val="1800"/>
              <a:buChar char="■"/>
              <a:defRPr sz="1800"/>
            </a:lvl6pPr>
            <a:lvl7pPr indent="-342900" lvl="6" marL="3200400" rtl="0">
              <a:spcBef>
                <a:spcPts val="1600"/>
              </a:spcBef>
              <a:spcAft>
                <a:spcPts val="0"/>
              </a:spcAft>
              <a:buSzPts val="1800"/>
              <a:buChar char="●"/>
              <a:defRPr sz="1800"/>
            </a:lvl7pPr>
            <a:lvl8pPr indent="-342900" lvl="7" marL="3657600" rtl="0">
              <a:spcBef>
                <a:spcPts val="1600"/>
              </a:spcBef>
              <a:spcAft>
                <a:spcPts val="0"/>
              </a:spcAft>
              <a:buSzPts val="1800"/>
              <a:buChar char="○"/>
              <a:defRPr sz="1800"/>
            </a:lvl8pPr>
            <a:lvl9pPr indent="-342900" lvl="8" marL="4114800" rtl="0">
              <a:spcBef>
                <a:spcPts val="1600"/>
              </a:spcBef>
              <a:spcAft>
                <a:spcPts val="1600"/>
              </a:spcAft>
              <a:buSzPts val="1800"/>
              <a:buChar char="■"/>
              <a:defRPr sz="1800"/>
            </a:lvl9pPr>
          </a:lstStyle>
          <a:p/>
        </p:txBody>
      </p:sp>
      <p:cxnSp>
        <p:nvCxnSpPr>
          <p:cNvPr id="160" name="Google Shape;160;p27"/>
          <p:cNvCxnSpPr/>
          <p:nvPr/>
        </p:nvCxnSpPr>
        <p:spPr>
          <a:xfrm>
            <a:off x="-122675" y="26794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AND_BODY_1_2">
    <p:spTree>
      <p:nvGrpSpPr>
        <p:cNvPr id="161" name="Shape 161"/>
        <p:cNvGrpSpPr/>
        <p:nvPr/>
      </p:nvGrpSpPr>
      <p:grpSpPr>
        <a:xfrm>
          <a:off x="0" y="0"/>
          <a:ext cx="0" cy="0"/>
          <a:chOff x="0" y="0"/>
          <a:chExt cx="0" cy="0"/>
        </a:xfrm>
      </p:grpSpPr>
      <p:sp>
        <p:nvSpPr>
          <p:cNvPr id="162" name="Google Shape;162;p28"/>
          <p:cNvSpPr txBox="1"/>
          <p:nvPr>
            <p:ph type="title"/>
          </p:nvPr>
        </p:nvSpPr>
        <p:spPr>
          <a:xfrm>
            <a:off x="935650" y="1713200"/>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63" name="Google Shape;163;p28"/>
          <p:cNvSpPr txBox="1"/>
          <p:nvPr>
            <p:ph idx="1" type="subTitle"/>
          </p:nvPr>
        </p:nvSpPr>
        <p:spPr>
          <a:xfrm>
            <a:off x="935650" y="2076375"/>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64" name="Google Shape;164;p28"/>
          <p:cNvSpPr txBox="1"/>
          <p:nvPr>
            <p:ph idx="2" type="title"/>
          </p:nvPr>
        </p:nvSpPr>
        <p:spPr>
          <a:xfrm>
            <a:off x="935650" y="3138225"/>
            <a:ext cx="2096100" cy="403800"/>
          </a:xfrm>
          <a:prstGeom prst="rect">
            <a:avLst/>
          </a:prstGeom>
        </p:spPr>
        <p:txBody>
          <a:bodyPr anchorCtr="0" anchor="b" bIns="91425" lIns="91425" spcFirstLastPara="1" rIns="91425" wrap="square" tIns="91425">
            <a:noAutofit/>
          </a:bodyPr>
          <a:lstStyle>
            <a:lvl1pPr lvl="0" rtl="0" algn="r">
              <a:spcBef>
                <a:spcPts val="0"/>
              </a:spcBef>
              <a:spcAft>
                <a:spcPts val="0"/>
              </a:spcAft>
              <a:buClr>
                <a:schemeClr val="accent1"/>
              </a:buClr>
              <a:buSzPts val="1800"/>
              <a:buNone/>
              <a:defRPr sz="1800">
                <a:solidFill>
                  <a:schemeClr val="accent1"/>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165" name="Google Shape;165;p28"/>
          <p:cNvSpPr txBox="1"/>
          <p:nvPr>
            <p:ph idx="3" type="subTitle"/>
          </p:nvPr>
        </p:nvSpPr>
        <p:spPr>
          <a:xfrm>
            <a:off x="935650" y="3501525"/>
            <a:ext cx="2096100" cy="4998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166" name="Google Shape;166;p28"/>
          <p:cNvSpPr txBox="1"/>
          <p:nvPr>
            <p:ph idx="4" type="title"/>
          </p:nvPr>
        </p:nvSpPr>
        <p:spPr>
          <a:xfrm>
            <a:off x="6112225" y="1713200"/>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67" name="Google Shape;167;p28"/>
          <p:cNvSpPr txBox="1"/>
          <p:nvPr>
            <p:ph idx="5" type="subTitle"/>
          </p:nvPr>
        </p:nvSpPr>
        <p:spPr>
          <a:xfrm>
            <a:off x="6112225" y="2076375"/>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68" name="Google Shape;168;p28"/>
          <p:cNvSpPr txBox="1"/>
          <p:nvPr>
            <p:ph idx="6" type="title"/>
          </p:nvPr>
        </p:nvSpPr>
        <p:spPr>
          <a:xfrm>
            <a:off x="6112225" y="3138225"/>
            <a:ext cx="2096100" cy="403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800"/>
              <a:buNone/>
              <a:defRPr sz="1800">
                <a:solidFill>
                  <a:schemeClr val="accent1"/>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169" name="Google Shape;169;p28"/>
          <p:cNvSpPr txBox="1"/>
          <p:nvPr>
            <p:ph idx="7" type="subTitle"/>
          </p:nvPr>
        </p:nvSpPr>
        <p:spPr>
          <a:xfrm>
            <a:off x="6112225" y="3501525"/>
            <a:ext cx="2096100" cy="49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70" name="Google Shape;170;p28"/>
          <p:cNvSpPr txBox="1"/>
          <p:nvPr>
            <p:ph idx="8" type="title"/>
          </p:nvPr>
        </p:nvSpPr>
        <p:spPr>
          <a:xfrm>
            <a:off x="768900" y="-54000"/>
            <a:ext cx="82647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71" name="Google Shape;171;p2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172" name="Shape 172"/>
        <p:cNvGrpSpPr/>
        <p:nvPr/>
      </p:nvGrpSpPr>
      <p:grpSpPr>
        <a:xfrm>
          <a:off x="0" y="0"/>
          <a:ext cx="0" cy="0"/>
          <a:chOff x="0" y="0"/>
          <a:chExt cx="0" cy="0"/>
        </a:xfrm>
      </p:grpSpPr>
      <p:sp>
        <p:nvSpPr>
          <p:cNvPr id="173" name="Google Shape;173;p29"/>
          <p:cNvSpPr txBox="1"/>
          <p:nvPr>
            <p:ph type="title"/>
          </p:nvPr>
        </p:nvSpPr>
        <p:spPr>
          <a:xfrm>
            <a:off x="107670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74" name="Google Shape;174;p29"/>
          <p:cNvSpPr txBox="1"/>
          <p:nvPr>
            <p:ph idx="1" type="subTitle"/>
          </p:nvPr>
        </p:nvSpPr>
        <p:spPr>
          <a:xfrm>
            <a:off x="107670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5" name="Google Shape;175;p29"/>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76" name="Google Shape;176;p2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77" name="Google Shape;177;p29"/>
          <p:cNvSpPr txBox="1"/>
          <p:nvPr>
            <p:ph idx="3" type="title"/>
          </p:nvPr>
        </p:nvSpPr>
        <p:spPr>
          <a:xfrm>
            <a:off x="352395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78" name="Google Shape;178;p29"/>
          <p:cNvSpPr txBox="1"/>
          <p:nvPr>
            <p:ph idx="4" type="subTitle"/>
          </p:nvPr>
        </p:nvSpPr>
        <p:spPr>
          <a:xfrm>
            <a:off x="352395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29"/>
          <p:cNvSpPr txBox="1"/>
          <p:nvPr>
            <p:ph idx="5" type="title"/>
          </p:nvPr>
        </p:nvSpPr>
        <p:spPr>
          <a:xfrm>
            <a:off x="5971200" y="153205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0" name="Google Shape;180;p29"/>
          <p:cNvSpPr txBox="1"/>
          <p:nvPr>
            <p:ph idx="6" type="subTitle"/>
          </p:nvPr>
        </p:nvSpPr>
        <p:spPr>
          <a:xfrm>
            <a:off x="5971200" y="206755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29"/>
          <p:cNvSpPr txBox="1"/>
          <p:nvPr>
            <p:ph idx="7" type="title"/>
          </p:nvPr>
        </p:nvSpPr>
        <p:spPr>
          <a:xfrm>
            <a:off x="107670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2" name="Google Shape;182;p29"/>
          <p:cNvSpPr txBox="1"/>
          <p:nvPr>
            <p:ph idx="8" type="subTitle"/>
          </p:nvPr>
        </p:nvSpPr>
        <p:spPr>
          <a:xfrm>
            <a:off x="107670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29"/>
          <p:cNvSpPr txBox="1"/>
          <p:nvPr>
            <p:ph idx="9" type="title"/>
          </p:nvPr>
        </p:nvSpPr>
        <p:spPr>
          <a:xfrm>
            <a:off x="352395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4" name="Google Shape;184;p29"/>
          <p:cNvSpPr txBox="1"/>
          <p:nvPr>
            <p:ph idx="13" type="subTitle"/>
          </p:nvPr>
        </p:nvSpPr>
        <p:spPr>
          <a:xfrm>
            <a:off x="352395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5" name="Google Shape;185;p29"/>
          <p:cNvSpPr txBox="1"/>
          <p:nvPr>
            <p:ph idx="14" type="title"/>
          </p:nvPr>
        </p:nvSpPr>
        <p:spPr>
          <a:xfrm>
            <a:off x="5971200" y="3120604"/>
            <a:ext cx="2096100" cy="499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86" name="Google Shape;186;p29"/>
          <p:cNvSpPr txBox="1"/>
          <p:nvPr>
            <p:ph idx="15" type="subTitle"/>
          </p:nvPr>
        </p:nvSpPr>
        <p:spPr>
          <a:xfrm>
            <a:off x="5971200" y="3656100"/>
            <a:ext cx="2096100" cy="586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ONE_COLUMN_TEXT_2">
    <p:spTree>
      <p:nvGrpSpPr>
        <p:cNvPr id="187" name="Shape 187"/>
        <p:cNvGrpSpPr/>
        <p:nvPr/>
      </p:nvGrpSpPr>
      <p:grpSpPr>
        <a:xfrm>
          <a:off x="0" y="0"/>
          <a:ext cx="0" cy="0"/>
          <a:chOff x="0" y="0"/>
          <a:chExt cx="0" cy="0"/>
        </a:xfrm>
      </p:grpSpPr>
      <p:sp>
        <p:nvSpPr>
          <p:cNvPr id="188" name="Google Shape;188;p30"/>
          <p:cNvSpPr txBox="1"/>
          <p:nvPr>
            <p:ph type="title"/>
          </p:nvPr>
        </p:nvSpPr>
        <p:spPr>
          <a:xfrm>
            <a:off x="768900" y="-54000"/>
            <a:ext cx="82242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189" name="Google Shape;189;p30"/>
          <p:cNvSpPr txBox="1"/>
          <p:nvPr>
            <p:ph idx="1" type="body"/>
          </p:nvPr>
        </p:nvSpPr>
        <p:spPr>
          <a:xfrm>
            <a:off x="768900" y="856200"/>
            <a:ext cx="2485500" cy="1691100"/>
          </a:xfrm>
          <a:prstGeom prst="rect">
            <a:avLst/>
          </a:prstGeom>
        </p:spPr>
        <p:txBody>
          <a:bodyPr anchorCtr="0" anchor="t" bIns="91425" lIns="91425" spcFirstLastPara="1" rIns="91425" wrap="square" tIns="91425">
            <a:noAutofit/>
          </a:bodyPr>
          <a:lstStyle>
            <a:lvl1pPr indent="-330200" lvl="0" marL="457200" rtl="0">
              <a:lnSpc>
                <a:spcPct val="100000"/>
              </a:lnSpc>
              <a:spcBef>
                <a:spcPts val="0"/>
              </a:spcBef>
              <a:spcAft>
                <a:spcPts val="0"/>
              </a:spcAft>
              <a:buSzPts val="1600"/>
              <a:buChar char="●"/>
              <a:defRPr sz="1600"/>
            </a:lvl1pPr>
            <a:lvl2pPr indent="-330200" lvl="1" marL="914400" rtl="0">
              <a:lnSpc>
                <a:spcPct val="100000"/>
              </a:lnSpc>
              <a:spcBef>
                <a:spcPts val="1600"/>
              </a:spcBef>
              <a:spcAft>
                <a:spcPts val="0"/>
              </a:spcAft>
              <a:buSzPts val="1600"/>
              <a:buChar char="○"/>
              <a:defRPr sz="1600"/>
            </a:lvl2pPr>
            <a:lvl3pPr indent="-330200" lvl="2" marL="1371600" rtl="0">
              <a:lnSpc>
                <a:spcPct val="100000"/>
              </a:lnSpc>
              <a:spcBef>
                <a:spcPts val="1600"/>
              </a:spcBef>
              <a:spcAft>
                <a:spcPts val="0"/>
              </a:spcAft>
              <a:buSzPts val="1600"/>
              <a:buChar char="■"/>
              <a:defRPr sz="1600"/>
            </a:lvl3pPr>
            <a:lvl4pPr indent="-330200" lvl="3" marL="1828800" rtl="0">
              <a:lnSpc>
                <a:spcPct val="100000"/>
              </a:lnSpc>
              <a:spcBef>
                <a:spcPts val="1600"/>
              </a:spcBef>
              <a:spcAft>
                <a:spcPts val="0"/>
              </a:spcAft>
              <a:buSzPts val="1600"/>
              <a:buChar char="●"/>
              <a:defRPr sz="1600"/>
            </a:lvl4pPr>
            <a:lvl5pPr indent="-330200" lvl="4" marL="2286000" rtl="0">
              <a:lnSpc>
                <a:spcPct val="100000"/>
              </a:lnSpc>
              <a:spcBef>
                <a:spcPts val="1600"/>
              </a:spcBef>
              <a:spcAft>
                <a:spcPts val="0"/>
              </a:spcAft>
              <a:buSzPts val="1600"/>
              <a:buChar char="○"/>
              <a:defRPr sz="1600"/>
            </a:lvl5pPr>
            <a:lvl6pPr indent="-330200" lvl="5" marL="2743200" rtl="0">
              <a:lnSpc>
                <a:spcPct val="100000"/>
              </a:lnSpc>
              <a:spcBef>
                <a:spcPts val="1600"/>
              </a:spcBef>
              <a:spcAft>
                <a:spcPts val="0"/>
              </a:spcAft>
              <a:buSzPts val="1600"/>
              <a:buChar char="■"/>
              <a:defRPr sz="1600"/>
            </a:lvl6pPr>
            <a:lvl7pPr indent="-330200" lvl="6" marL="3200400" rtl="0">
              <a:lnSpc>
                <a:spcPct val="100000"/>
              </a:lnSpc>
              <a:spcBef>
                <a:spcPts val="1600"/>
              </a:spcBef>
              <a:spcAft>
                <a:spcPts val="0"/>
              </a:spcAft>
              <a:buSzPts val="1600"/>
              <a:buChar char="●"/>
              <a:defRPr sz="1600"/>
            </a:lvl7pPr>
            <a:lvl8pPr indent="-330200" lvl="7" marL="3657600" rtl="0">
              <a:lnSpc>
                <a:spcPct val="100000"/>
              </a:lnSpc>
              <a:spcBef>
                <a:spcPts val="1600"/>
              </a:spcBef>
              <a:spcAft>
                <a:spcPts val="0"/>
              </a:spcAft>
              <a:buSzPts val="1600"/>
              <a:buChar char="○"/>
              <a:defRPr sz="1600"/>
            </a:lvl8pPr>
            <a:lvl9pPr indent="-330200" lvl="8" marL="4114800" rtl="0">
              <a:lnSpc>
                <a:spcPct val="100000"/>
              </a:lnSpc>
              <a:spcBef>
                <a:spcPts val="1600"/>
              </a:spcBef>
              <a:spcAft>
                <a:spcPts val="1600"/>
              </a:spcAft>
              <a:buSzPts val="1600"/>
              <a:buChar char="■"/>
              <a:defRPr sz="1600"/>
            </a:lvl9pPr>
          </a:lstStyle>
          <a:p/>
        </p:txBody>
      </p:sp>
      <p:cxnSp>
        <p:nvCxnSpPr>
          <p:cNvPr id="190" name="Google Shape;190;p30"/>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1">
    <p:spTree>
      <p:nvGrpSpPr>
        <p:cNvPr id="191" name="Shape 191"/>
        <p:cNvGrpSpPr/>
        <p:nvPr/>
      </p:nvGrpSpPr>
      <p:grpSpPr>
        <a:xfrm>
          <a:off x="0" y="0"/>
          <a:ext cx="0" cy="0"/>
          <a:chOff x="0" y="0"/>
          <a:chExt cx="0" cy="0"/>
        </a:xfrm>
      </p:grpSpPr>
      <p:sp>
        <p:nvSpPr>
          <p:cNvPr id="192" name="Google Shape;192;p31"/>
          <p:cNvSpPr txBox="1"/>
          <p:nvPr>
            <p:ph type="ctrTitle"/>
          </p:nvPr>
        </p:nvSpPr>
        <p:spPr>
          <a:xfrm>
            <a:off x="2056800" y="-533400"/>
            <a:ext cx="41160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193" name="Google Shape;193;p31"/>
          <p:cNvSpPr txBox="1"/>
          <p:nvPr>
            <p:ph idx="1" type="subTitle"/>
          </p:nvPr>
        </p:nvSpPr>
        <p:spPr>
          <a:xfrm>
            <a:off x="2293500" y="1676375"/>
            <a:ext cx="3642600" cy="141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94" name="Google Shape;194;p31"/>
          <p:cNvSpPr txBox="1"/>
          <p:nvPr/>
        </p:nvSpPr>
        <p:spPr>
          <a:xfrm>
            <a:off x="2450400" y="3480850"/>
            <a:ext cx="33288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US" sz="1200">
                <a:solidFill>
                  <a:schemeClr val="accent1"/>
                </a:solidFill>
                <a:latin typeface="Abel"/>
                <a:ea typeface="Abel"/>
                <a:cs typeface="Abel"/>
                <a:sym typeface="Abel"/>
              </a:rPr>
              <a:t>CREDITS: This presentation template was created by </a:t>
            </a:r>
            <a:r>
              <a:rPr lang="en-US" sz="1200">
                <a:solidFill>
                  <a:schemeClr val="accent1"/>
                </a:solidFill>
                <a:uFill>
                  <a:noFill/>
                </a:uFill>
                <a:latin typeface="Abel"/>
                <a:ea typeface="Abel"/>
                <a:cs typeface="Abel"/>
                <a:sym typeface="Abel"/>
                <a:hlinkClick r:id="rId2">
                  <a:extLst>
                    <a:ext uri="{A12FA001-AC4F-418D-AE19-62706E023703}">
                      <ahyp:hlinkClr val="tx"/>
                    </a:ext>
                  </a:extLst>
                </a:hlinkClick>
              </a:rPr>
              <a:t>Slidesgo</a:t>
            </a:r>
            <a:r>
              <a:rPr lang="en-US" sz="1200">
                <a:solidFill>
                  <a:schemeClr val="accent1"/>
                </a:solidFill>
                <a:latin typeface="Abel"/>
                <a:ea typeface="Abel"/>
                <a:cs typeface="Abel"/>
                <a:sym typeface="Abel"/>
              </a:rPr>
              <a:t>, including icons by </a:t>
            </a:r>
            <a:r>
              <a:rPr lang="en-US" sz="1200">
                <a:solidFill>
                  <a:schemeClr val="accent1"/>
                </a:solidFill>
                <a:uFill>
                  <a:noFill/>
                </a:uFill>
                <a:latin typeface="Abel"/>
                <a:ea typeface="Abel"/>
                <a:cs typeface="Abel"/>
                <a:sym typeface="Abel"/>
                <a:hlinkClick r:id="rId3">
                  <a:extLst>
                    <a:ext uri="{A12FA001-AC4F-418D-AE19-62706E023703}">
                      <ahyp:hlinkClr val="tx"/>
                    </a:ext>
                  </a:extLst>
                </a:hlinkClick>
              </a:rPr>
              <a:t>Flaticon</a:t>
            </a:r>
            <a:r>
              <a:rPr lang="en-US" sz="1200">
                <a:solidFill>
                  <a:schemeClr val="accent1"/>
                </a:solidFill>
                <a:latin typeface="Abel"/>
                <a:ea typeface="Abel"/>
                <a:cs typeface="Abel"/>
                <a:sym typeface="Abel"/>
              </a:rPr>
              <a:t>, infographics &amp; images by </a:t>
            </a:r>
            <a:r>
              <a:rPr lang="en-US" sz="1200">
                <a:solidFill>
                  <a:schemeClr val="accent1"/>
                </a:solidFill>
                <a:uFill>
                  <a:noFill/>
                </a:uFill>
                <a:latin typeface="Abel"/>
                <a:ea typeface="Abel"/>
                <a:cs typeface="Abel"/>
                <a:sym typeface="Abel"/>
                <a:hlinkClick r:id="rId4">
                  <a:extLst>
                    <a:ext uri="{A12FA001-AC4F-418D-AE19-62706E023703}">
                      <ahyp:hlinkClr val="tx"/>
                    </a:ext>
                  </a:extLst>
                </a:hlinkClick>
              </a:rPr>
              <a:t>Freepik</a:t>
            </a:r>
            <a:r>
              <a:rPr lang="en-US" sz="1200">
                <a:solidFill>
                  <a:schemeClr val="accent1"/>
                </a:solidFill>
                <a:latin typeface="Abel"/>
                <a:ea typeface="Abel"/>
                <a:cs typeface="Abel"/>
                <a:sym typeface="Abel"/>
              </a:rPr>
              <a:t> and illustrations by </a:t>
            </a:r>
            <a:r>
              <a:rPr lang="en-US" sz="1200">
                <a:solidFill>
                  <a:schemeClr val="accent1"/>
                </a:solidFill>
                <a:uFill>
                  <a:noFill/>
                </a:uFill>
                <a:latin typeface="Abel"/>
                <a:ea typeface="Abel"/>
                <a:cs typeface="Abel"/>
                <a:sym typeface="Abel"/>
                <a:hlinkClick r:id="rId5">
                  <a:extLst>
                    <a:ext uri="{A12FA001-AC4F-418D-AE19-62706E023703}">
                      <ahyp:hlinkClr val="tx"/>
                    </a:ext>
                  </a:extLst>
                </a:hlinkClick>
              </a:rPr>
              <a:t>Stories</a:t>
            </a:r>
            <a:endParaRPr sz="1200">
              <a:solidFill>
                <a:schemeClr val="accent1"/>
              </a:solidFill>
              <a:latin typeface="Abel"/>
              <a:ea typeface="Abel"/>
              <a:cs typeface="Abel"/>
              <a:sym typeface="Abel"/>
            </a:endParaRPr>
          </a:p>
          <a:p>
            <a:pPr indent="0" lvl="0" marL="0" rtl="0" algn="ctr">
              <a:spcBef>
                <a:spcPts val="300"/>
              </a:spcBef>
              <a:spcAft>
                <a:spcPts val="0"/>
              </a:spcAft>
              <a:buNone/>
            </a:pPr>
            <a:r>
              <a:t/>
            </a:r>
            <a:endParaRPr sz="1200">
              <a:solidFill>
                <a:schemeClr val="accent1"/>
              </a:solidFill>
              <a:latin typeface="Abel"/>
              <a:ea typeface="Abel"/>
              <a:cs typeface="Abel"/>
              <a:sym typeface="A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full info">
  <p:cSld name="Cover full info">
    <p:spTree>
      <p:nvGrpSpPr>
        <p:cNvPr id="21" name="Shape 21"/>
        <p:cNvGrpSpPr/>
        <p:nvPr/>
      </p:nvGrpSpPr>
      <p:grpSpPr>
        <a:xfrm>
          <a:off x="0" y="0"/>
          <a:ext cx="0" cy="0"/>
          <a:chOff x="0" y="0"/>
          <a:chExt cx="0" cy="0"/>
        </a:xfrm>
      </p:grpSpPr>
      <p:sp>
        <p:nvSpPr>
          <p:cNvPr id="22" name="Google Shape;22;p4"/>
          <p:cNvSpPr/>
          <p:nvPr/>
        </p:nvSpPr>
        <p:spPr>
          <a:xfrm>
            <a:off x="0" y="0"/>
            <a:ext cx="9144000" cy="5143500"/>
          </a:xfrm>
          <a:prstGeom prst="rect">
            <a:avLst/>
          </a:prstGeom>
          <a:gradFill>
            <a:gsLst>
              <a:gs pos="0">
                <a:srgbClr val="9D0000"/>
              </a:gs>
              <a:gs pos="24000">
                <a:srgbClr val="9D0000"/>
              </a:gs>
              <a:gs pos="100000">
                <a:schemeClr val="accent1"/>
              </a:gs>
            </a:gsLst>
            <a:lin ang="2700006" scaled="0"/>
          </a:gradFill>
          <a:ln>
            <a:noFill/>
          </a:ln>
        </p:spPr>
        <p:txBody>
          <a:bodyPr anchorCtr="0" anchor="t" bIns="0" lIns="0" spcFirstLastPara="1" rIns="0" wrap="square" tIns="0">
            <a:noAutofit/>
          </a:bodyPr>
          <a:lstStyle/>
          <a:p>
            <a:pPr indent="0" lvl="0" marL="0" marR="0" rtl="0" algn="ctr">
              <a:spcBef>
                <a:spcPts val="0"/>
              </a:spcBef>
              <a:spcAft>
                <a:spcPts val="0"/>
              </a:spcAft>
              <a:buNone/>
            </a:pPr>
            <a:r>
              <a:t/>
            </a:r>
            <a:endParaRPr b="0" i="0" sz="3200" u="none" cap="none" strike="noStrike">
              <a:solidFill>
                <a:schemeClr val="lt2"/>
              </a:solidFill>
              <a:latin typeface="Arial"/>
              <a:ea typeface="Arial"/>
              <a:cs typeface="Arial"/>
              <a:sym typeface="Arial"/>
            </a:endParaRPr>
          </a:p>
        </p:txBody>
      </p:sp>
      <p:sp>
        <p:nvSpPr>
          <p:cNvPr id="23" name="Google Shape;23;p4"/>
          <p:cNvSpPr txBox="1"/>
          <p:nvPr>
            <p:ph type="title"/>
          </p:nvPr>
        </p:nvSpPr>
        <p:spPr>
          <a:xfrm>
            <a:off x="349031" y="1888848"/>
            <a:ext cx="6934200" cy="11421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lt1"/>
              </a:buClr>
              <a:buSzPts val="4400"/>
              <a:buFont typeface="Arial"/>
              <a:buNone/>
              <a:defRPr sz="4400">
                <a:solidFill>
                  <a:schemeClr val="lt1"/>
                </a:solidFill>
                <a:latin typeface="Arial"/>
                <a:ea typeface="Arial"/>
                <a:cs typeface="Arial"/>
                <a:sym typeface="Arial"/>
              </a:defRPr>
            </a:lvl1pPr>
            <a:lvl2pPr lvl="1" rtl="0">
              <a:spcBef>
                <a:spcPts val="0"/>
              </a:spcBef>
              <a:spcAft>
                <a:spcPts val="0"/>
              </a:spcAft>
              <a:buSzPts val="1900"/>
              <a:buNone/>
              <a:defRPr/>
            </a:lvl2pPr>
            <a:lvl3pPr lvl="2" rtl="0">
              <a:spcBef>
                <a:spcPts val="0"/>
              </a:spcBef>
              <a:spcAft>
                <a:spcPts val="0"/>
              </a:spcAft>
              <a:buSzPts val="1900"/>
              <a:buNone/>
              <a:defRPr/>
            </a:lvl3pPr>
            <a:lvl4pPr lvl="3" rtl="0">
              <a:spcBef>
                <a:spcPts val="0"/>
              </a:spcBef>
              <a:spcAft>
                <a:spcPts val="0"/>
              </a:spcAft>
              <a:buSzPts val="1900"/>
              <a:buNone/>
              <a:defRPr/>
            </a:lvl4pPr>
            <a:lvl5pPr lvl="4" rtl="0">
              <a:spcBef>
                <a:spcPts val="0"/>
              </a:spcBef>
              <a:spcAft>
                <a:spcPts val="0"/>
              </a:spcAft>
              <a:buSzPts val="1900"/>
              <a:buNone/>
              <a:defRPr/>
            </a:lvl5pPr>
            <a:lvl6pPr lvl="5" rtl="0">
              <a:spcBef>
                <a:spcPts val="0"/>
              </a:spcBef>
              <a:spcAft>
                <a:spcPts val="0"/>
              </a:spcAft>
              <a:buSzPts val="1900"/>
              <a:buNone/>
              <a:defRPr/>
            </a:lvl6pPr>
            <a:lvl7pPr lvl="6" rtl="0">
              <a:spcBef>
                <a:spcPts val="0"/>
              </a:spcBef>
              <a:spcAft>
                <a:spcPts val="0"/>
              </a:spcAft>
              <a:buSzPts val="1900"/>
              <a:buNone/>
              <a:defRPr/>
            </a:lvl7pPr>
            <a:lvl8pPr lvl="7" rtl="0">
              <a:spcBef>
                <a:spcPts val="0"/>
              </a:spcBef>
              <a:spcAft>
                <a:spcPts val="0"/>
              </a:spcAft>
              <a:buSzPts val="1900"/>
              <a:buNone/>
              <a:defRPr/>
            </a:lvl8pPr>
            <a:lvl9pPr lvl="8" rtl="0">
              <a:spcBef>
                <a:spcPts val="0"/>
              </a:spcBef>
              <a:spcAft>
                <a:spcPts val="0"/>
              </a:spcAft>
              <a:buSzPts val="1900"/>
              <a:buNone/>
              <a:defRPr/>
            </a:lvl9pPr>
          </a:lstStyle>
          <a:p/>
        </p:txBody>
      </p:sp>
      <p:sp>
        <p:nvSpPr>
          <p:cNvPr id="24" name="Google Shape;24;p4"/>
          <p:cNvSpPr txBox="1"/>
          <p:nvPr>
            <p:ph idx="1" type="body"/>
          </p:nvPr>
        </p:nvSpPr>
        <p:spPr>
          <a:xfrm>
            <a:off x="374650" y="3415499"/>
            <a:ext cx="6934200" cy="2907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2100"/>
              <a:buFont typeface="Arial"/>
              <a:buNone/>
              <a:defRPr b="0" i="0" sz="21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 name="Google Shape;25;p4"/>
          <p:cNvSpPr txBox="1"/>
          <p:nvPr>
            <p:ph idx="2" type="body"/>
          </p:nvPr>
        </p:nvSpPr>
        <p:spPr>
          <a:xfrm>
            <a:off x="374649" y="4199145"/>
            <a:ext cx="69342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6" name="Google Shape;26;p4"/>
          <p:cNvSpPr txBox="1"/>
          <p:nvPr>
            <p:ph idx="3" type="body"/>
          </p:nvPr>
        </p:nvSpPr>
        <p:spPr>
          <a:xfrm>
            <a:off x="374649" y="4514755"/>
            <a:ext cx="14400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375"/>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pic>
        <p:nvPicPr>
          <p:cNvPr id="27" name="Google Shape;27;p4"/>
          <p:cNvPicPr preferRelativeResize="0"/>
          <p:nvPr/>
        </p:nvPicPr>
        <p:blipFill rotWithShape="1">
          <a:blip r:embed="rId2">
            <a:alphaModFix/>
          </a:blip>
          <a:srcRect b="0" l="0" r="0" t="0"/>
          <a:stretch/>
        </p:blipFill>
        <p:spPr>
          <a:xfrm>
            <a:off x="374649" y="410041"/>
            <a:ext cx="1441362" cy="537361"/>
          </a:xfrm>
          <a:prstGeom prst="rect">
            <a:avLst/>
          </a:prstGeom>
          <a:noFill/>
          <a:ln>
            <a:noFill/>
          </a:ln>
        </p:spPr>
      </p:pic>
      <p:sp>
        <p:nvSpPr>
          <p:cNvPr id="28" name="Google Shape;28;p4"/>
          <p:cNvSpPr/>
          <p:nvPr/>
        </p:nvSpPr>
        <p:spPr>
          <a:xfrm>
            <a:off x="7459232" y="4456460"/>
            <a:ext cx="1295700" cy="2769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r>
              <a:rPr b="0" i="0" lang="en-US" sz="1800" u="sng" cap="none" strike="noStrike">
                <a:solidFill>
                  <a:schemeClr val="lt1"/>
                </a:solidFill>
                <a:latin typeface="Arial"/>
                <a:ea typeface="Arial"/>
                <a:cs typeface="Arial"/>
                <a:sym typeface="Arial"/>
              </a:rPr>
              <a:t>sit.or</a:t>
            </a:r>
            <a:r>
              <a:rPr b="0" i="0" lang="en-US" sz="1800" u="none" cap="none" strike="noStrike">
                <a:solidFill>
                  <a:schemeClr val="lt1"/>
                </a:solidFill>
                <a:latin typeface="Arial"/>
                <a:ea typeface="Arial"/>
                <a:cs typeface="Arial"/>
                <a:sym typeface="Arial"/>
              </a:rPr>
              <a:t>g </a:t>
            </a:r>
            <a:endParaRPr b="0" i="0" sz="1800" u="none" cap="none" strike="noStrike">
              <a:solidFill>
                <a:schemeClr val="lt1"/>
              </a:solidFill>
              <a:latin typeface="Arial"/>
              <a:ea typeface="Arial"/>
              <a:cs typeface="Arial"/>
              <a:sym typeface="Arial"/>
            </a:endParaRPr>
          </a:p>
        </p:txBody>
      </p:sp>
      <p:sp>
        <p:nvSpPr>
          <p:cNvPr id="29" name="Google Shape;29;p4"/>
          <p:cNvSpPr txBox="1"/>
          <p:nvPr>
            <p:ph idx="4" type="body"/>
          </p:nvPr>
        </p:nvSpPr>
        <p:spPr>
          <a:xfrm>
            <a:off x="98425"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2pPr>
            <a:lvl3pPr indent="-228600" lvl="2" marL="13716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3pPr>
            <a:lvl4pPr indent="-228600" lvl="3" marL="18288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4pPr>
            <a:lvl5pPr indent="-228600" lvl="4" marL="2286000" marR="0" rtl="0" algn="l">
              <a:lnSpc>
                <a:spcPct val="90000"/>
              </a:lnSpc>
              <a:spcBef>
                <a:spcPts val="375"/>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0" name="Google Shape;30;p4"/>
          <p:cNvSpPr txBox="1"/>
          <p:nvPr>
            <p:ph idx="5" type="body"/>
          </p:nvPr>
        </p:nvSpPr>
        <p:spPr>
          <a:xfrm>
            <a:off x="1379892"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800"/>
              <a:buFont typeface="Arial"/>
              <a:buNone/>
              <a:defRPr b="0" i="0" sz="18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1" name="Google Shape;31;p4"/>
          <p:cNvSpPr txBox="1"/>
          <p:nvPr>
            <p:ph idx="6" type="body"/>
          </p:nvPr>
        </p:nvSpPr>
        <p:spPr>
          <a:xfrm>
            <a:off x="2661359"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400"/>
              <a:buFont typeface="Arial"/>
              <a:buNone/>
              <a:defRPr b="0" i="0" sz="14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2" name="Google Shape;32;p4"/>
          <p:cNvSpPr txBox="1"/>
          <p:nvPr>
            <p:ph idx="7" type="body"/>
          </p:nvPr>
        </p:nvSpPr>
        <p:spPr>
          <a:xfrm>
            <a:off x="3942826"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accent1"/>
              </a:buClr>
              <a:buSzPts val="1600"/>
              <a:buFont typeface="Arial"/>
              <a:buNone/>
              <a:defRPr b="1" i="0" sz="1600" u="none" cap="none" strike="noStrike">
                <a:solidFill>
                  <a:schemeClr val="accent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3" name="Google Shape;33;p4"/>
          <p:cNvSpPr txBox="1"/>
          <p:nvPr>
            <p:ph idx="8" type="body"/>
          </p:nvPr>
        </p:nvSpPr>
        <p:spPr>
          <a:xfrm>
            <a:off x="6505760"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4" name="Google Shape;34;p4"/>
          <p:cNvSpPr txBox="1"/>
          <p:nvPr>
            <p:ph idx="9" type="body"/>
          </p:nvPr>
        </p:nvSpPr>
        <p:spPr>
          <a:xfrm>
            <a:off x="7787230"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800"/>
              <a:buFont typeface="Arial"/>
              <a:buNone/>
              <a:defRPr b="0" i="0" sz="8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35" name="Google Shape;35;p4"/>
          <p:cNvSpPr txBox="1"/>
          <p:nvPr>
            <p:ph idx="13" type="body"/>
          </p:nvPr>
        </p:nvSpPr>
        <p:spPr>
          <a:xfrm>
            <a:off x="5224293" y="-813859"/>
            <a:ext cx="1260000" cy="468000"/>
          </a:xfrm>
          <a:prstGeom prst="rect">
            <a:avLst/>
          </a:prstGeom>
          <a:solidFill>
            <a:srgbClr val="FFFFFF"/>
          </a:solidFill>
          <a:ln>
            <a:noFill/>
          </a:ln>
        </p:spPr>
        <p:txBody>
          <a:bodyPr anchorCtr="0" anchor="ctr" bIns="45700" lIns="91425" spcFirstLastPara="1" rIns="91425" wrap="square" tIns="45700">
            <a:noAutofit/>
          </a:bodyPr>
          <a:lstStyle>
            <a:lvl1pPr indent="-228600" lvl="0" marL="457200" marR="0" rtl="0" algn="ctr">
              <a:lnSpc>
                <a:spcPct val="90000"/>
              </a:lnSpc>
              <a:spcBef>
                <a:spcPts val="750"/>
              </a:spcBef>
              <a:spcAft>
                <a:spcPts val="0"/>
              </a:spcAft>
              <a:buClr>
                <a:schemeClr val="dk1"/>
              </a:buClr>
              <a:buSzPts val="1400"/>
              <a:buFont typeface="Arial"/>
              <a:buNone/>
              <a:defRPr b="1" i="0" sz="1400" u="none" cap="none" strike="noStrike">
                <a:solidFill>
                  <a:schemeClr val="dk1"/>
                </a:solidFill>
                <a:latin typeface="Arial"/>
                <a:ea typeface="Arial"/>
                <a:cs typeface="Arial"/>
                <a:sym typeface="Arial"/>
              </a:defRPr>
            </a:lvl1pPr>
            <a:lvl2pPr indent="-228600" lvl="1" marL="914400" marR="0" rtl="0" algn="l">
              <a:lnSpc>
                <a:spcPct val="90000"/>
              </a:lnSpc>
              <a:spcBef>
                <a:spcPts val="375"/>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375"/>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375"/>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TITLE_AND_BODY_2">
    <p:spTree>
      <p:nvGrpSpPr>
        <p:cNvPr id="195" name="Shape 195"/>
        <p:cNvGrpSpPr/>
        <p:nvPr/>
      </p:nvGrpSpPr>
      <p:grpSpPr>
        <a:xfrm>
          <a:off x="0" y="0"/>
          <a:ext cx="0" cy="0"/>
          <a:chOff x="0" y="0"/>
          <a:chExt cx="0" cy="0"/>
        </a:xfrm>
      </p:grpSpPr>
      <p:sp>
        <p:nvSpPr>
          <p:cNvPr id="196" name="Google Shape;196;p32"/>
          <p:cNvSpPr txBox="1"/>
          <p:nvPr>
            <p:ph idx="1" type="body"/>
          </p:nvPr>
        </p:nvSpPr>
        <p:spPr>
          <a:xfrm>
            <a:off x="768900" y="873250"/>
            <a:ext cx="3437700" cy="30099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160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sp>
        <p:nvSpPr>
          <p:cNvPr id="197" name="Google Shape;197;p32"/>
          <p:cNvSpPr txBox="1"/>
          <p:nvPr>
            <p:ph type="title"/>
          </p:nvPr>
        </p:nvSpPr>
        <p:spPr>
          <a:xfrm>
            <a:off x="768900" y="-54000"/>
            <a:ext cx="82728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198" name="Google Shape;198;p32"/>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199" name="Google Shape;199;p32"/>
          <p:cNvSpPr txBox="1"/>
          <p:nvPr>
            <p:ph idx="2" type="body"/>
          </p:nvPr>
        </p:nvSpPr>
        <p:spPr>
          <a:xfrm>
            <a:off x="4682775" y="873243"/>
            <a:ext cx="3437700" cy="40032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sz="1400"/>
            </a:lvl1pPr>
            <a:lvl2pPr indent="-317500" lvl="1" marL="914400" rtl="0">
              <a:lnSpc>
                <a:spcPct val="100000"/>
              </a:lnSpc>
              <a:spcBef>
                <a:spcPts val="1600"/>
              </a:spcBef>
              <a:spcAft>
                <a:spcPts val="0"/>
              </a:spcAft>
              <a:buSzPts val="1400"/>
              <a:buChar char="○"/>
              <a:defRPr/>
            </a:lvl2pPr>
            <a:lvl3pPr indent="-317500" lvl="2" marL="1371600" rtl="0">
              <a:lnSpc>
                <a:spcPct val="100000"/>
              </a:lnSpc>
              <a:spcBef>
                <a:spcPts val="1600"/>
              </a:spcBef>
              <a:spcAft>
                <a:spcPts val="0"/>
              </a:spcAft>
              <a:buSzPts val="1400"/>
              <a:buChar char="■"/>
              <a:defRPr/>
            </a:lvl3pPr>
            <a:lvl4pPr indent="-317500" lvl="3" marL="1828800" rtl="0">
              <a:lnSpc>
                <a:spcPct val="100000"/>
              </a:lnSpc>
              <a:spcBef>
                <a:spcPts val="1600"/>
              </a:spcBef>
              <a:spcAft>
                <a:spcPts val="0"/>
              </a:spcAft>
              <a:buSzPts val="1400"/>
              <a:buChar char="●"/>
              <a:defRPr/>
            </a:lvl4pPr>
            <a:lvl5pPr indent="-317500" lvl="4" marL="2286000" rtl="0">
              <a:lnSpc>
                <a:spcPct val="100000"/>
              </a:lnSpc>
              <a:spcBef>
                <a:spcPts val="1600"/>
              </a:spcBef>
              <a:spcAft>
                <a:spcPts val="0"/>
              </a:spcAft>
              <a:buSzPts val="1400"/>
              <a:buChar char="○"/>
              <a:defRPr/>
            </a:lvl5pPr>
            <a:lvl6pPr indent="-317500" lvl="5" marL="2743200" rtl="0">
              <a:lnSpc>
                <a:spcPct val="100000"/>
              </a:lnSpc>
              <a:spcBef>
                <a:spcPts val="1600"/>
              </a:spcBef>
              <a:spcAft>
                <a:spcPts val="0"/>
              </a:spcAft>
              <a:buSzPts val="1400"/>
              <a:buChar char="■"/>
              <a:defRPr/>
            </a:lvl6pPr>
            <a:lvl7pPr indent="-317500" lvl="6" marL="3200400" rtl="0">
              <a:lnSpc>
                <a:spcPct val="100000"/>
              </a:lnSpc>
              <a:spcBef>
                <a:spcPts val="1600"/>
              </a:spcBef>
              <a:spcAft>
                <a:spcPts val="0"/>
              </a:spcAft>
              <a:buSzPts val="1400"/>
              <a:buChar char="●"/>
              <a:defRPr/>
            </a:lvl7pPr>
            <a:lvl8pPr indent="-317500" lvl="7" marL="3657600" rtl="0">
              <a:lnSpc>
                <a:spcPct val="100000"/>
              </a:lnSpc>
              <a:spcBef>
                <a:spcPts val="1600"/>
              </a:spcBef>
              <a:spcAft>
                <a:spcPts val="0"/>
              </a:spcAft>
              <a:buSzPts val="1400"/>
              <a:buChar char="○"/>
              <a:defRPr/>
            </a:lvl8pPr>
            <a:lvl9pPr indent="-317500" lvl="8" marL="4114800" rtl="0">
              <a:lnSpc>
                <a:spcPct val="100000"/>
              </a:lnSpc>
              <a:spcBef>
                <a:spcPts val="1600"/>
              </a:spcBef>
              <a:spcAft>
                <a:spcPts val="1600"/>
              </a:spcAft>
              <a:buSzPts val="14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4" name="Shape 204"/>
        <p:cNvGrpSpPr/>
        <p:nvPr/>
      </p:nvGrpSpPr>
      <p:grpSpPr>
        <a:xfrm>
          <a:off x="0" y="0"/>
          <a:ext cx="0" cy="0"/>
          <a:chOff x="0" y="0"/>
          <a:chExt cx="0" cy="0"/>
        </a:xfrm>
      </p:grpSpPr>
      <p:sp>
        <p:nvSpPr>
          <p:cNvPr id="205" name="Google Shape;205;p3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206" name="Google Shape;206;p3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07" name="Google Shape;207;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8" name="Shape 208"/>
        <p:cNvGrpSpPr/>
        <p:nvPr/>
      </p:nvGrpSpPr>
      <p:grpSpPr>
        <a:xfrm>
          <a:off x="0" y="0"/>
          <a:ext cx="0" cy="0"/>
          <a:chOff x="0" y="0"/>
          <a:chExt cx="0" cy="0"/>
        </a:xfrm>
      </p:grpSpPr>
      <p:sp>
        <p:nvSpPr>
          <p:cNvPr id="209" name="Google Shape;209;p3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10" name="Google Shape;210;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1" name="Shape 211"/>
        <p:cNvGrpSpPr/>
        <p:nvPr/>
      </p:nvGrpSpPr>
      <p:grpSpPr>
        <a:xfrm>
          <a:off x="0" y="0"/>
          <a:ext cx="0" cy="0"/>
          <a:chOff x="0" y="0"/>
          <a:chExt cx="0" cy="0"/>
        </a:xfrm>
      </p:grpSpPr>
      <p:sp>
        <p:nvSpPr>
          <p:cNvPr id="212" name="Google Shape;212;p3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3" name="Google Shape;213;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14" name="Google Shape;214;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5" name="Shape 215"/>
        <p:cNvGrpSpPr/>
        <p:nvPr/>
      </p:nvGrpSpPr>
      <p:grpSpPr>
        <a:xfrm>
          <a:off x="0" y="0"/>
          <a:ext cx="0" cy="0"/>
          <a:chOff x="0" y="0"/>
          <a:chExt cx="0" cy="0"/>
        </a:xfrm>
      </p:grpSpPr>
      <p:sp>
        <p:nvSpPr>
          <p:cNvPr id="216" name="Google Shape;216;p3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 name="Google Shape;217;p3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8" name="Google Shape;218;p3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19" name="Google Shape;219;p3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0" name="Shape 220"/>
        <p:cNvGrpSpPr/>
        <p:nvPr/>
      </p:nvGrpSpPr>
      <p:grpSpPr>
        <a:xfrm>
          <a:off x="0" y="0"/>
          <a:ext cx="0" cy="0"/>
          <a:chOff x="0" y="0"/>
          <a:chExt cx="0" cy="0"/>
        </a:xfrm>
      </p:grpSpPr>
      <p:sp>
        <p:nvSpPr>
          <p:cNvPr id="221" name="Google Shape;221;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2" name="Google Shape;222;p3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23" name="Shape 223"/>
        <p:cNvGrpSpPr/>
        <p:nvPr/>
      </p:nvGrpSpPr>
      <p:grpSpPr>
        <a:xfrm>
          <a:off x="0" y="0"/>
          <a:ext cx="0" cy="0"/>
          <a:chOff x="0" y="0"/>
          <a:chExt cx="0" cy="0"/>
        </a:xfrm>
      </p:grpSpPr>
      <p:sp>
        <p:nvSpPr>
          <p:cNvPr id="224" name="Google Shape;224;p3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25" name="Google Shape;225;p3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26" name="Google Shape;226;p3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27" name="Shape 227"/>
        <p:cNvGrpSpPr/>
        <p:nvPr/>
      </p:nvGrpSpPr>
      <p:grpSpPr>
        <a:xfrm>
          <a:off x="0" y="0"/>
          <a:ext cx="0" cy="0"/>
          <a:chOff x="0" y="0"/>
          <a:chExt cx="0" cy="0"/>
        </a:xfrm>
      </p:grpSpPr>
      <p:sp>
        <p:nvSpPr>
          <p:cNvPr id="228" name="Google Shape;228;p4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29" name="Google Shape;229;p4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30" name="Shape 230"/>
        <p:cNvGrpSpPr/>
        <p:nvPr/>
      </p:nvGrpSpPr>
      <p:grpSpPr>
        <a:xfrm>
          <a:off x="0" y="0"/>
          <a:ext cx="0" cy="0"/>
          <a:chOff x="0" y="0"/>
          <a:chExt cx="0" cy="0"/>
        </a:xfrm>
      </p:grpSpPr>
      <p:sp>
        <p:nvSpPr>
          <p:cNvPr id="231" name="Google Shape;231;p4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33" name="Google Shape;233;p4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34" name="Google Shape;234;p4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35" name="Google Shape;235;p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36" name="Shape 236"/>
        <p:cNvGrpSpPr/>
        <p:nvPr/>
      </p:nvGrpSpPr>
      <p:grpSpPr>
        <a:xfrm>
          <a:off x="0" y="0"/>
          <a:ext cx="0" cy="0"/>
          <a:chOff x="0" y="0"/>
          <a:chExt cx="0" cy="0"/>
        </a:xfrm>
      </p:grpSpPr>
      <p:sp>
        <p:nvSpPr>
          <p:cNvPr id="237" name="Google Shape;237;p4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238" name="Google Shape;238;p4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2">
  <p:cSld name="Title and Content_3">
    <p:spTree>
      <p:nvGrpSpPr>
        <p:cNvPr id="36" name="Shape 36"/>
        <p:cNvGrpSpPr/>
        <p:nvPr/>
      </p:nvGrpSpPr>
      <p:grpSpPr>
        <a:xfrm>
          <a:off x="0" y="0"/>
          <a:ext cx="0" cy="0"/>
          <a:chOff x="0" y="0"/>
          <a:chExt cx="0" cy="0"/>
        </a:xfrm>
      </p:grpSpPr>
      <p:sp>
        <p:nvSpPr>
          <p:cNvPr id="37" name="Google Shape;37;p5"/>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38" name="Google Shape;38;p5"/>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39" name="Google Shape;39;p5"/>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39" name="Shape 239"/>
        <p:cNvGrpSpPr/>
        <p:nvPr/>
      </p:nvGrpSpPr>
      <p:grpSpPr>
        <a:xfrm>
          <a:off x="0" y="0"/>
          <a:ext cx="0" cy="0"/>
          <a:chOff x="0" y="0"/>
          <a:chExt cx="0" cy="0"/>
        </a:xfrm>
      </p:grpSpPr>
      <p:sp>
        <p:nvSpPr>
          <p:cNvPr id="240" name="Google Shape;240;p4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41" name="Google Shape;241;p4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242" name="Google Shape;242;p4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3" name="Shape 243"/>
        <p:cNvGrpSpPr/>
        <p:nvPr/>
      </p:nvGrpSpPr>
      <p:grpSpPr>
        <a:xfrm>
          <a:off x="0" y="0"/>
          <a:ext cx="0" cy="0"/>
          <a:chOff x="0" y="0"/>
          <a:chExt cx="0" cy="0"/>
        </a:xfrm>
      </p:grpSpPr>
      <p:sp>
        <p:nvSpPr>
          <p:cNvPr id="244" name="Google Shape;244;p4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full info">
  <p:cSld name="Cover full info">
    <p:spTree>
      <p:nvGrpSpPr>
        <p:cNvPr id="245" name="Shape 245"/>
        <p:cNvGrpSpPr/>
        <p:nvPr/>
      </p:nvGrpSpPr>
      <p:grpSpPr>
        <a:xfrm>
          <a:off x="0" y="0"/>
          <a:ext cx="0" cy="0"/>
          <a:chOff x="0" y="0"/>
          <a:chExt cx="0" cy="0"/>
        </a:xfrm>
      </p:grpSpPr>
      <p:sp>
        <p:nvSpPr>
          <p:cNvPr id="246" name="Google Shape;246;p45"/>
          <p:cNvSpPr/>
          <p:nvPr/>
        </p:nvSpPr>
        <p:spPr>
          <a:xfrm>
            <a:off x="0" y="0"/>
            <a:ext cx="9144000" cy="5143500"/>
          </a:xfrm>
          <a:prstGeom prst="rect">
            <a:avLst/>
          </a:prstGeom>
          <a:gradFill>
            <a:gsLst>
              <a:gs pos="0">
                <a:srgbClr val="9D0000"/>
              </a:gs>
              <a:gs pos="24000">
                <a:srgbClr val="9D0000"/>
              </a:gs>
              <a:gs pos="100000">
                <a:schemeClr val="accent1"/>
              </a:gs>
            </a:gsLst>
            <a:lin ang="2700006" scaled="0"/>
          </a:gradFill>
          <a:ln>
            <a:noFill/>
          </a:ln>
        </p:spPr>
        <p:txBody>
          <a:bodyPr anchorCtr="0" anchor="t" bIns="0" lIns="0" spcFirstLastPara="1" rIns="0" wrap="square" tIns="0">
            <a:noAutofit/>
          </a:bodyPr>
          <a:lstStyle/>
          <a:p>
            <a:pPr indent="0" lvl="0" marL="0" marR="0" rtl="0" algn="ctr">
              <a:spcBef>
                <a:spcPts val="0"/>
              </a:spcBef>
              <a:spcAft>
                <a:spcPts val="0"/>
              </a:spcAft>
              <a:buNone/>
            </a:pPr>
            <a:r>
              <a:t/>
            </a:r>
            <a:endParaRPr b="0" i="0" sz="3200" u="none" cap="none" strike="noStrike">
              <a:solidFill>
                <a:schemeClr val="lt2"/>
              </a:solidFill>
              <a:latin typeface="Arial"/>
              <a:ea typeface="Arial"/>
              <a:cs typeface="Arial"/>
              <a:sym typeface="Arial"/>
            </a:endParaRPr>
          </a:p>
        </p:txBody>
      </p:sp>
      <p:sp>
        <p:nvSpPr>
          <p:cNvPr id="247" name="Google Shape;247;p45"/>
          <p:cNvSpPr txBox="1"/>
          <p:nvPr>
            <p:ph type="title"/>
          </p:nvPr>
        </p:nvSpPr>
        <p:spPr>
          <a:xfrm>
            <a:off x="349031" y="1888848"/>
            <a:ext cx="6934200" cy="11421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chemeClr val="lt1"/>
              </a:buClr>
              <a:buSzPts val="4400"/>
              <a:buFont typeface="Arial"/>
              <a:buNone/>
              <a:defRPr sz="4400">
                <a:solidFill>
                  <a:schemeClr val="lt1"/>
                </a:solidFill>
                <a:latin typeface="Arial"/>
                <a:ea typeface="Arial"/>
                <a:cs typeface="Arial"/>
                <a:sym typeface="Aria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48" name="Google Shape;248;p45"/>
          <p:cNvSpPr txBox="1"/>
          <p:nvPr>
            <p:ph idx="1" type="body"/>
          </p:nvPr>
        </p:nvSpPr>
        <p:spPr>
          <a:xfrm>
            <a:off x="374650" y="3415499"/>
            <a:ext cx="6934200" cy="2907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2100"/>
              <a:buFont typeface="Arial"/>
              <a:buNone/>
              <a:defRPr b="0" i="0" sz="21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49" name="Google Shape;249;p45"/>
          <p:cNvSpPr txBox="1"/>
          <p:nvPr>
            <p:ph idx="2" type="body"/>
          </p:nvPr>
        </p:nvSpPr>
        <p:spPr>
          <a:xfrm>
            <a:off x="374649" y="4199145"/>
            <a:ext cx="69342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0" name="Google Shape;250;p45"/>
          <p:cNvSpPr txBox="1"/>
          <p:nvPr>
            <p:ph idx="3" type="body"/>
          </p:nvPr>
        </p:nvSpPr>
        <p:spPr>
          <a:xfrm>
            <a:off x="374649" y="4514755"/>
            <a:ext cx="1440000" cy="243300"/>
          </a:xfrm>
          <a:prstGeom prst="rect">
            <a:avLst/>
          </a:prstGeom>
          <a:noFill/>
          <a:ln>
            <a:noFill/>
          </a:ln>
        </p:spPr>
        <p:txBody>
          <a:bodyPr anchorCtr="0" anchor="t" bIns="0" lIns="0" spcFirstLastPara="1" rIns="0" wrap="square" tIns="0">
            <a:noAutofit/>
          </a:bodyPr>
          <a:lstStyle>
            <a:lvl1pPr indent="-228600" lvl="0" marL="457200" marR="0" rtl="0" algn="l">
              <a:lnSpc>
                <a:spcPct val="90000"/>
              </a:lnSpc>
              <a:spcBef>
                <a:spcPts val="750"/>
              </a:spcBef>
              <a:spcAft>
                <a:spcPts val="0"/>
              </a:spcAft>
              <a:buClr>
                <a:schemeClr val="lt1"/>
              </a:buClr>
              <a:buSzPts val="1800"/>
              <a:buFont typeface="Arial"/>
              <a:buNone/>
              <a:defRPr b="0" i="0" sz="1800" u="none" cap="none" strike="noStrike">
                <a:solidFill>
                  <a:schemeClr val="lt1"/>
                </a:solidFill>
                <a:latin typeface="Arial"/>
                <a:ea typeface="Arial"/>
                <a:cs typeface="Arial"/>
                <a:sym typeface="Arial"/>
              </a:defRPr>
            </a:lvl1pPr>
            <a:lvl2pPr indent="-228600" lvl="1" marL="9144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2pPr>
            <a:lvl3pPr indent="-228600" lvl="2" marL="13716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3pPr>
            <a:lvl4pPr indent="-228600" lvl="3" marL="18288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4pPr>
            <a:lvl5pPr indent="-228600" lvl="4" marL="2286000" marR="0" rtl="0" algn="l">
              <a:lnSpc>
                <a:spcPct val="90000"/>
              </a:lnSpc>
              <a:spcBef>
                <a:spcPts val="1200"/>
              </a:spcBef>
              <a:spcAft>
                <a:spcPts val="0"/>
              </a:spcAft>
              <a:buClr>
                <a:schemeClr val="accent2"/>
              </a:buClr>
              <a:buSzPts val="2100"/>
              <a:buFont typeface="Arial"/>
              <a:buNone/>
              <a:defRPr b="0" i="0" sz="2100" u="none" cap="none" strike="noStrike">
                <a:solidFill>
                  <a:schemeClr val="accen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pic>
        <p:nvPicPr>
          <p:cNvPr id="251" name="Google Shape;251;p45"/>
          <p:cNvPicPr preferRelativeResize="0"/>
          <p:nvPr/>
        </p:nvPicPr>
        <p:blipFill rotWithShape="1">
          <a:blip r:embed="rId2">
            <a:alphaModFix/>
          </a:blip>
          <a:srcRect b="0" l="0" r="0" t="0"/>
          <a:stretch/>
        </p:blipFill>
        <p:spPr>
          <a:xfrm>
            <a:off x="374649" y="410041"/>
            <a:ext cx="1441362" cy="537361"/>
          </a:xfrm>
          <a:prstGeom prst="rect">
            <a:avLst/>
          </a:prstGeom>
          <a:noFill/>
          <a:ln>
            <a:noFill/>
          </a:ln>
        </p:spPr>
      </p:pic>
      <p:sp>
        <p:nvSpPr>
          <p:cNvPr id="252" name="Google Shape;252;p45"/>
          <p:cNvSpPr/>
          <p:nvPr/>
        </p:nvSpPr>
        <p:spPr>
          <a:xfrm>
            <a:off x="7459232" y="4456460"/>
            <a:ext cx="1295700" cy="276900"/>
          </a:xfrm>
          <a:prstGeom prst="rect">
            <a:avLst/>
          </a:prstGeom>
          <a:noFill/>
          <a:ln>
            <a:noFill/>
          </a:ln>
        </p:spPr>
        <p:txBody>
          <a:bodyPr anchorCtr="0" anchor="t" bIns="0" lIns="0" spcFirstLastPara="1" rIns="0" wrap="square" tIns="0">
            <a:noAutofit/>
          </a:bodyPr>
          <a:lstStyle/>
          <a:p>
            <a:pPr indent="0" lvl="0" marL="0" marR="0" rtl="0" algn="r">
              <a:spcBef>
                <a:spcPts val="0"/>
              </a:spcBef>
              <a:spcAft>
                <a:spcPts val="0"/>
              </a:spcAft>
              <a:buNone/>
            </a:pPr>
            <a:r>
              <a:rPr b="0" i="0" lang="en-US" sz="1800" u="sng" cap="none" strike="noStrike">
                <a:solidFill>
                  <a:schemeClr val="lt1"/>
                </a:solidFill>
                <a:latin typeface="Arial"/>
                <a:ea typeface="Arial"/>
                <a:cs typeface="Arial"/>
                <a:sym typeface="Arial"/>
              </a:rPr>
              <a:t>sit.or</a:t>
            </a:r>
            <a:r>
              <a:rPr b="0" i="0" lang="en-US" sz="1800" u="none" cap="none" strike="noStrike">
                <a:solidFill>
                  <a:schemeClr val="lt1"/>
                </a:solidFill>
                <a:latin typeface="Arial"/>
                <a:ea typeface="Arial"/>
                <a:cs typeface="Arial"/>
                <a:sym typeface="Arial"/>
              </a:rPr>
              <a:t>g </a:t>
            </a:r>
            <a:endParaRPr b="0" i="0" sz="1800" u="none" cap="none" strike="noStrike">
              <a:solidFill>
                <a:schemeClr val="lt1"/>
              </a:solidFill>
              <a:latin typeface="Arial"/>
              <a:ea typeface="Arial"/>
              <a:cs typeface="Arial"/>
              <a:sym typeface="Arial"/>
            </a:endParaRPr>
          </a:p>
        </p:txBody>
      </p:sp>
      <p:sp>
        <p:nvSpPr>
          <p:cNvPr id="253" name="Google Shape;253;p45"/>
          <p:cNvSpPr txBox="1"/>
          <p:nvPr>
            <p:ph idx="4" type="body"/>
          </p:nvPr>
        </p:nvSpPr>
        <p:spPr>
          <a:xfrm>
            <a:off x="98425"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2800"/>
              <a:buFont typeface="Arial"/>
              <a:buNone/>
              <a:defRPr b="1" i="0" sz="28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2pPr>
            <a:lvl3pPr indent="-228600" lvl="2" marL="13716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3pPr>
            <a:lvl4pPr indent="-228600" lvl="3" marL="18288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4pPr>
            <a:lvl5pPr indent="-228600" lvl="4" marL="2286000" marR="0" rtl="0" algn="l">
              <a:lnSpc>
                <a:spcPct val="90000"/>
              </a:lnSpc>
              <a:spcBef>
                <a:spcPts val="1200"/>
              </a:spcBef>
              <a:spcAft>
                <a:spcPts val="0"/>
              </a:spcAft>
              <a:buClr>
                <a:schemeClr val="lt2"/>
              </a:buClr>
              <a:buSzPts val="2800"/>
              <a:buFont typeface="Arial"/>
              <a:buNone/>
              <a:defRPr b="1" i="0" sz="2800" u="none" cap="none" strike="noStrike">
                <a:solidFill>
                  <a:schemeClr val="lt2"/>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4" name="Google Shape;254;p45"/>
          <p:cNvSpPr txBox="1"/>
          <p:nvPr>
            <p:ph idx="5" type="body"/>
          </p:nvPr>
        </p:nvSpPr>
        <p:spPr>
          <a:xfrm>
            <a:off x="1379892"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800"/>
              <a:buFont typeface="Arial"/>
              <a:buNone/>
              <a:defRPr b="0" i="0" sz="18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5" name="Google Shape;255;p45"/>
          <p:cNvSpPr txBox="1"/>
          <p:nvPr>
            <p:ph idx="6" type="body"/>
          </p:nvPr>
        </p:nvSpPr>
        <p:spPr>
          <a:xfrm>
            <a:off x="2661359"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400"/>
              <a:buFont typeface="Arial"/>
              <a:buNone/>
              <a:defRPr b="0" i="0" sz="14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6" name="Google Shape;256;p45"/>
          <p:cNvSpPr txBox="1"/>
          <p:nvPr>
            <p:ph idx="7" type="body"/>
          </p:nvPr>
        </p:nvSpPr>
        <p:spPr>
          <a:xfrm>
            <a:off x="3942826"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accent1"/>
              </a:buClr>
              <a:buSzPts val="1600"/>
              <a:buFont typeface="Arial"/>
              <a:buNone/>
              <a:defRPr b="1" i="0" sz="1600" u="none" cap="none" strike="noStrike">
                <a:solidFill>
                  <a:schemeClr val="accent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7" name="Google Shape;257;p45"/>
          <p:cNvSpPr txBox="1"/>
          <p:nvPr>
            <p:ph idx="8" type="body"/>
          </p:nvPr>
        </p:nvSpPr>
        <p:spPr>
          <a:xfrm>
            <a:off x="6505760"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200"/>
              <a:buFont typeface="Arial"/>
              <a:buNone/>
              <a:defRPr b="0" i="0" sz="12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8" name="Google Shape;258;p45"/>
          <p:cNvSpPr txBox="1"/>
          <p:nvPr>
            <p:ph idx="9" type="body"/>
          </p:nvPr>
        </p:nvSpPr>
        <p:spPr>
          <a:xfrm>
            <a:off x="7787230"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800"/>
              <a:buFont typeface="Arial"/>
              <a:buNone/>
              <a:defRPr b="0" i="0" sz="8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
        <p:nvSpPr>
          <p:cNvPr id="259" name="Google Shape;259;p45"/>
          <p:cNvSpPr txBox="1"/>
          <p:nvPr>
            <p:ph idx="13" type="body"/>
          </p:nvPr>
        </p:nvSpPr>
        <p:spPr>
          <a:xfrm>
            <a:off x="5224293" y="-813859"/>
            <a:ext cx="1260000" cy="468000"/>
          </a:xfrm>
          <a:prstGeom prst="rect">
            <a:avLst/>
          </a:prstGeom>
          <a:solidFill>
            <a:srgbClr val="FFFFFF"/>
          </a:solidFill>
          <a:ln>
            <a:noFill/>
          </a:ln>
        </p:spPr>
        <p:txBody>
          <a:bodyPr anchorCtr="0" anchor="ctr" bIns="45700" lIns="91425" spcFirstLastPara="1" rIns="91425" wrap="square" tIns="45700">
            <a:normAutofit/>
          </a:bodyPr>
          <a:lstStyle>
            <a:lvl1pPr indent="-228600" lvl="0" marL="457200" marR="0" rtl="0" algn="ctr">
              <a:lnSpc>
                <a:spcPct val="90000"/>
              </a:lnSpc>
              <a:spcBef>
                <a:spcPts val="750"/>
              </a:spcBef>
              <a:spcAft>
                <a:spcPts val="0"/>
              </a:spcAft>
              <a:buClr>
                <a:schemeClr val="dk1"/>
              </a:buClr>
              <a:buSzPts val="1400"/>
              <a:buFont typeface="Arial"/>
              <a:buNone/>
              <a:defRPr b="1" i="0" sz="1400" u="none" cap="none" strike="noStrike">
                <a:solidFill>
                  <a:schemeClr val="dk1"/>
                </a:solidFill>
                <a:latin typeface="Arial"/>
                <a:ea typeface="Arial"/>
                <a:cs typeface="Arial"/>
                <a:sym typeface="Arial"/>
              </a:defRPr>
            </a:lvl1pPr>
            <a:lvl2pPr indent="-228600" lvl="1" marL="914400" marR="0" rtl="0" algn="l">
              <a:lnSpc>
                <a:spcPct val="90000"/>
              </a:lnSpc>
              <a:spcBef>
                <a:spcPts val="1200"/>
              </a:spcBef>
              <a:spcAft>
                <a:spcPts val="0"/>
              </a:spcAft>
              <a:buClr>
                <a:srgbClr val="FFCE54"/>
              </a:buClr>
              <a:buSzPts val="1800"/>
              <a:buFont typeface="Arial"/>
              <a:buNone/>
              <a:defRPr b="1" i="0" sz="1800" u="none" cap="none" strike="noStrike">
                <a:solidFill>
                  <a:srgbClr val="FFCE54"/>
                </a:solidFill>
                <a:latin typeface="Arial"/>
                <a:ea typeface="Arial"/>
                <a:cs typeface="Arial"/>
                <a:sym typeface="Arial"/>
              </a:defRPr>
            </a:lvl2pPr>
            <a:lvl3pPr indent="-228600" lvl="2" marL="1371600" marR="0" rtl="0" algn="l">
              <a:lnSpc>
                <a:spcPct val="90000"/>
              </a:lnSpc>
              <a:spcBef>
                <a:spcPts val="1200"/>
              </a:spcBef>
              <a:spcAft>
                <a:spcPts val="0"/>
              </a:spcAft>
              <a:buClr>
                <a:srgbClr val="FFCE54"/>
              </a:buClr>
              <a:buSzPts val="1500"/>
              <a:buFont typeface="Arial"/>
              <a:buNone/>
              <a:defRPr b="1" i="0" sz="1500" u="none" cap="none" strike="noStrike">
                <a:solidFill>
                  <a:srgbClr val="FFCE54"/>
                </a:solidFill>
                <a:latin typeface="Arial"/>
                <a:ea typeface="Arial"/>
                <a:cs typeface="Arial"/>
                <a:sym typeface="Arial"/>
              </a:defRPr>
            </a:lvl3pPr>
            <a:lvl4pPr indent="-228600" lvl="3" marL="18288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4pPr>
            <a:lvl5pPr indent="-228600" lvl="4" marL="2286000" marR="0" rtl="0" algn="l">
              <a:lnSpc>
                <a:spcPct val="90000"/>
              </a:lnSpc>
              <a:spcBef>
                <a:spcPts val="1200"/>
              </a:spcBef>
              <a:spcAft>
                <a:spcPts val="0"/>
              </a:spcAft>
              <a:buClr>
                <a:srgbClr val="FFCE54"/>
              </a:buClr>
              <a:buSzPts val="1350"/>
              <a:buFont typeface="Arial"/>
              <a:buNone/>
              <a:defRPr b="1" i="0" sz="1350" u="none" cap="none" strike="noStrike">
                <a:solidFill>
                  <a:srgbClr val="FFCE54"/>
                </a:solidFill>
                <a:latin typeface="Arial"/>
                <a:ea typeface="Arial"/>
                <a:cs typeface="Arial"/>
                <a:sym typeface="Arial"/>
              </a:defRPr>
            </a:lvl5pPr>
            <a:lvl6pPr indent="-314325" lvl="5" marL="27432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6pPr>
            <a:lvl7pPr indent="-314325" lvl="6" marL="32004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7pPr>
            <a:lvl8pPr indent="-314325" lvl="7" marL="3657600" marR="0" rtl="0" algn="l">
              <a:lnSpc>
                <a:spcPct val="90000"/>
              </a:lnSpc>
              <a:spcBef>
                <a:spcPts val="1200"/>
              </a:spcBef>
              <a:spcAft>
                <a:spcPts val="0"/>
              </a:spcAft>
              <a:buClr>
                <a:schemeClr val="dk1"/>
              </a:buClr>
              <a:buSzPts val="1350"/>
              <a:buFont typeface="Arial"/>
              <a:buChar char="•"/>
              <a:defRPr b="0" i="0" sz="1350" u="none" cap="none" strike="noStrike">
                <a:solidFill>
                  <a:schemeClr val="dk1"/>
                </a:solidFill>
                <a:latin typeface="Arial"/>
                <a:ea typeface="Arial"/>
                <a:cs typeface="Arial"/>
                <a:sym typeface="Arial"/>
              </a:defRPr>
            </a:lvl8pPr>
            <a:lvl9pPr indent="-314325" lvl="8" marL="4114800" marR="0" rtl="0" algn="l">
              <a:lnSpc>
                <a:spcPct val="90000"/>
              </a:lnSpc>
              <a:spcBef>
                <a:spcPts val="1200"/>
              </a:spcBef>
              <a:spcAft>
                <a:spcPts val="1200"/>
              </a:spcAft>
              <a:buClr>
                <a:schemeClr val="dk1"/>
              </a:buClr>
              <a:buSzPts val="1350"/>
              <a:buFont typeface="Arial"/>
              <a:buChar char="•"/>
              <a:defRPr b="0" i="0" sz="135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p:cSld name="Title and Content_4">
    <p:spTree>
      <p:nvGrpSpPr>
        <p:cNvPr id="260" name="Shape 260"/>
        <p:cNvGrpSpPr/>
        <p:nvPr/>
      </p:nvGrpSpPr>
      <p:grpSpPr>
        <a:xfrm>
          <a:off x="0" y="0"/>
          <a:ext cx="0" cy="0"/>
          <a:chOff x="0" y="0"/>
          <a:chExt cx="0" cy="0"/>
        </a:xfrm>
      </p:grpSpPr>
      <p:sp>
        <p:nvSpPr>
          <p:cNvPr id="261" name="Google Shape;261;p46"/>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62" name="Google Shape;262;p46"/>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rmAutofit/>
          </a:bodyPr>
          <a:lstStyle>
            <a:lvl1pPr indent="-228600" lvl="0" marL="457200" marR="0" rtl="0" algn="l">
              <a:lnSpc>
                <a:spcPct val="100000"/>
              </a:lnSpc>
              <a:spcBef>
                <a:spcPts val="0"/>
              </a:spcBef>
              <a:spcAft>
                <a:spcPts val="0"/>
              </a:spcAft>
              <a:buClr>
                <a:srgbClr val="000000"/>
              </a:buClr>
              <a:buSzPts val="1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14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14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14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14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14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14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14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1400"/>
              <a:buNone/>
              <a:defRPr i="0" u="none" cap="none" strike="noStrike">
                <a:solidFill>
                  <a:srgbClr val="000000"/>
                </a:solidFill>
              </a:defRPr>
            </a:lvl9pPr>
          </a:lstStyle>
          <a:p/>
        </p:txBody>
      </p:sp>
      <p:sp>
        <p:nvSpPr>
          <p:cNvPr id="263" name="Google Shape;263;p46"/>
          <p:cNvSpPr txBox="1"/>
          <p:nvPr>
            <p:ph idx="12" type="sldNum"/>
          </p:nvPr>
        </p:nvSpPr>
        <p:spPr>
          <a:xfrm>
            <a:off x="8734202" y="5001825"/>
            <a:ext cx="409800" cy="153900"/>
          </a:xfrm>
          <a:prstGeom prst="rect">
            <a:avLst/>
          </a:prstGeom>
          <a:noFill/>
          <a:ln>
            <a:noFill/>
          </a:ln>
        </p:spPr>
        <p:txBody>
          <a:bodyPr anchorCtr="0" anchor="t" bIns="0" lIns="0" spcFirstLastPara="1" rIns="0" wrap="square" tIns="0">
            <a:norm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264" name="Shape 264"/>
        <p:cNvGrpSpPr/>
        <p:nvPr/>
      </p:nvGrpSpPr>
      <p:grpSpPr>
        <a:xfrm>
          <a:off x="0" y="0"/>
          <a:ext cx="0" cy="0"/>
          <a:chOff x="0" y="0"/>
          <a:chExt cx="0" cy="0"/>
        </a:xfrm>
      </p:grpSpPr>
      <p:sp>
        <p:nvSpPr>
          <p:cNvPr id="265" name="Google Shape;265;p47"/>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66" name="Google Shape;266;p47"/>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rmAutofit/>
          </a:bodyPr>
          <a:lstStyle>
            <a:lvl1pPr indent="-228600" lvl="0" marL="457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267" name="Google Shape;267;p47"/>
          <p:cNvSpPr txBox="1"/>
          <p:nvPr>
            <p:ph idx="12" type="sldNum"/>
          </p:nvPr>
        </p:nvSpPr>
        <p:spPr>
          <a:xfrm>
            <a:off x="8670203" y="4962275"/>
            <a:ext cx="473700" cy="132900"/>
          </a:xfrm>
          <a:prstGeom prst="rect">
            <a:avLst/>
          </a:prstGeom>
          <a:noFill/>
          <a:ln>
            <a:noFill/>
          </a:ln>
        </p:spPr>
        <p:txBody>
          <a:bodyPr anchorCtr="0" anchor="t" bIns="0" lIns="0" spcFirstLastPara="1" rIns="0" wrap="square" tIns="0">
            <a:normAutofit lnSpcReduction="20000"/>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p15:guide id="1" pos="2880">
          <p15:clr>
            <a:srgbClr val="FA7B17"/>
          </p15:clr>
        </p15:guide>
        <p15:guide id="2" pos="288">
          <p15:clr>
            <a:srgbClr val="FA7B17"/>
          </p15:clr>
        </p15:guide>
        <p15:guide id="3" orient="horz" pos="3110">
          <p15:clr>
            <a:srgbClr val="FA7B17"/>
          </p15:clr>
        </p15:guide>
        <p15:guide id="4" orient="horz" pos="288">
          <p15:clr>
            <a:srgbClr val="FA7B17"/>
          </p15:clr>
        </p15:guide>
        <p15:guide id="5" orient="horz" pos="1620">
          <p15:clr>
            <a:srgbClr val="FA7B17"/>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
  <p:cSld name="TITLE_AND_BODY_1_1_1">
    <p:spTree>
      <p:nvGrpSpPr>
        <p:cNvPr id="268" name="Shape 268"/>
        <p:cNvGrpSpPr/>
        <p:nvPr/>
      </p:nvGrpSpPr>
      <p:grpSpPr>
        <a:xfrm>
          <a:off x="0" y="0"/>
          <a:ext cx="0" cy="0"/>
          <a:chOff x="0" y="0"/>
          <a:chExt cx="0" cy="0"/>
        </a:xfrm>
      </p:grpSpPr>
      <p:sp>
        <p:nvSpPr>
          <p:cNvPr id="269" name="Google Shape;269;p48"/>
          <p:cNvSpPr txBox="1"/>
          <p:nvPr>
            <p:ph type="title"/>
          </p:nvPr>
        </p:nvSpPr>
        <p:spPr>
          <a:xfrm>
            <a:off x="1076700" y="1499825"/>
            <a:ext cx="3371400" cy="499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270" name="Google Shape;270;p48"/>
          <p:cNvSpPr txBox="1"/>
          <p:nvPr>
            <p:ph idx="1" type="subTitle"/>
          </p:nvPr>
        </p:nvSpPr>
        <p:spPr>
          <a:xfrm>
            <a:off x="1076700" y="2035324"/>
            <a:ext cx="33714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71" name="Google Shape;271;p48"/>
          <p:cNvSpPr txBox="1"/>
          <p:nvPr>
            <p:ph idx="2" type="title"/>
          </p:nvPr>
        </p:nvSpPr>
        <p:spPr>
          <a:xfrm>
            <a:off x="768900" y="-54000"/>
            <a:ext cx="82323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272" name="Google Shape;272;p48"/>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273" name="Google Shape;273;p48"/>
          <p:cNvSpPr txBox="1"/>
          <p:nvPr>
            <p:ph idx="3" type="title"/>
          </p:nvPr>
        </p:nvSpPr>
        <p:spPr>
          <a:xfrm>
            <a:off x="1076700" y="2873725"/>
            <a:ext cx="3371400" cy="499800"/>
          </a:xfrm>
          <a:prstGeom prst="rect">
            <a:avLst/>
          </a:prstGeom>
        </p:spPr>
        <p:txBody>
          <a:bodyPr anchorCtr="0" anchor="b" bIns="91425" lIns="91425" spcFirstLastPara="1" rIns="91425" wrap="square" tIns="91425">
            <a:norm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274" name="Google Shape;274;p48"/>
          <p:cNvSpPr txBox="1"/>
          <p:nvPr>
            <p:ph idx="4" type="subTitle"/>
          </p:nvPr>
        </p:nvSpPr>
        <p:spPr>
          <a:xfrm>
            <a:off x="1076700" y="3409224"/>
            <a:ext cx="3371400" cy="6711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275" name="Shape 275"/>
        <p:cNvGrpSpPr/>
        <p:nvPr/>
      </p:nvGrpSpPr>
      <p:grpSpPr>
        <a:xfrm>
          <a:off x="0" y="0"/>
          <a:ext cx="0" cy="0"/>
          <a:chOff x="0" y="0"/>
          <a:chExt cx="0" cy="0"/>
        </a:xfrm>
      </p:grpSpPr>
      <p:sp>
        <p:nvSpPr>
          <p:cNvPr id="276" name="Google Shape;276;p49"/>
          <p:cNvSpPr txBox="1"/>
          <p:nvPr>
            <p:ph type="title"/>
          </p:nvPr>
        </p:nvSpPr>
        <p:spPr>
          <a:xfrm>
            <a:off x="107670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77" name="Google Shape;277;p49"/>
          <p:cNvSpPr txBox="1"/>
          <p:nvPr>
            <p:ph idx="1" type="subTitle"/>
          </p:nvPr>
        </p:nvSpPr>
        <p:spPr>
          <a:xfrm>
            <a:off x="107670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8" name="Google Shape;278;p49"/>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279" name="Google Shape;279;p4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280" name="Google Shape;280;p49"/>
          <p:cNvSpPr txBox="1"/>
          <p:nvPr>
            <p:ph idx="3" type="title"/>
          </p:nvPr>
        </p:nvSpPr>
        <p:spPr>
          <a:xfrm>
            <a:off x="352395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1" name="Google Shape;281;p49"/>
          <p:cNvSpPr txBox="1"/>
          <p:nvPr>
            <p:ph idx="4" type="subTitle"/>
          </p:nvPr>
        </p:nvSpPr>
        <p:spPr>
          <a:xfrm>
            <a:off x="352395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2" name="Google Shape;282;p49"/>
          <p:cNvSpPr txBox="1"/>
          <p:nvPr>
            <p:ph idx="5" type="title"/>
          </p:nvPr>
        </p:nvSpPr>
        <p:spPr>
          <a:xfrm>
            <a:off x="5971200" y="153205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3" name="Google Shape;283;p49"/>
          <p:cNvSpPr txBox="1"/>
          <p:nvPr>
            <p:ph idx="6" type="subTitle"/>
          </p:nvPr>
        </p:nvSpPr>
        <p:spPr>
          <a:xfrm>
            <a:off x="5971200" y="206755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4" name="Google Shape;284;p49"/>
          <p:cNvSpPr txBox="1"/>
          <p:nvPr>
            <p:ph idx="7" type="title"/>
          </p:nvPr>
        </p:nvSpPr>
        <p:spPr>
          <a:xfrm>
            <a:off x="107670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5" name="Google Shape;285;p49"/>
          <p:cNvSpPr txBox="1"/>
          <p:nvPr>
            <p:ph idx="8" type="subTitle"/>
          </p:nvPr>
        </p:nvSpPr>
        <p:spPr>
          <a:xfrm>
            <a:off x="107670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49"/>
          <p:cNvSpPr txBox="1"/>
          <p:nvPr>
            <p:ph idx="9" type="title"/>
          </p:nvPr>
        </p:nvSpPr>
        <p:spPr>
          <a:xfrm>
            <a:off x="352395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7" name="Google Shape;287;p49"/>
          <p:cNvSpPr txBox="1"/>
          <p:nvPr>
            <p:ph idx="13" type="subTitle"/>
          </p:nvPr>
        </p:nvSpPr>
        <p:spPr>
          <a:xfrm>
            <a:off x="352395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 name="Google Shape;288;p49"/>
          <p:cNvSpPr txBox="1"/>
          <p:nvPr>
            <p:ph idx="14" type="title"/>
          </p:nvPr>
        </p:nvSpPr>
        <p:spPr>
          <a:xfrm>
            <a:off x="5971200" y="3120604"/>
            <a:ext cx="2096100" cy="4998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289" name="Google Shape;289;p49"/>
          <p:cNvSpPr txBox="1"/>
          <p:nvPr>
            <p:ph idx="15" type="subTitle"/>
          </p:nvPr>
        </p:nvSpPr>
        <p:spPr>
          <a:xfrm>
            <a:off x="5971200" y="3656100"/>
            <a:ext cx="2096100" cy="5865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1">
  <p:cSld name="Title and Content_5">
    <p:spTree>
      <p:nvGrpSpPr>
        <p:cNvPr id="290" name="Shape 290"/>
        <p:cNvGrpSpPr/>
        <p:nvPr/>
      </p:nvGrpSpPr>
      <p:grpSpPr>
        <a:xfrm>
          <a:off x="0" y="0"/>
          <a:ext cx="0" cy="0"/>
          <a:chOff x="0" y="0"/>
          <a:chExt cx="0" cy="0"/>
        </a:xfrm>
      </p:grpSpPr>
      <p:sp>
        <p:nvSpPr>
          <p:cNvPr id="291" name="Google Shape;291;p50"/>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rm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292" name="Google Shape;292;p50"/>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rmAutofit/>
          </a:bodyPr>
          <a:lstStyle>
            <a:lvl1pPr indent="-228600" lvl="0" marL="457200" marR="0" rtl="0" algn="l">
              <a:lnSpc>
                <a:spcPct val="100000"/>
              </a:lnSpc>
              <a:spcBef>
                <a:spcPts val="0"/>
              </a:spcBef>
              <a:spcAft>
                <a:spcPts val="0"/>
              </a:spcAft>
              <a:buClr>
                <a:srgbClr val="000000"/>
              </a:buClr>
              <a:buSzPts val="1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14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14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14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14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14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14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14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1400"/>
              <a:buNone/>
              <a:defRPr i="0" u="none" cap="none" strike="noStrike">
                <a:solidFill>
                  <a:srgbClr val="000000"/>
                </a:solidFill>
              </a:defRPr>
            </a:lvl9pPr>
          </a:lstStyle>
          <a:p/>
        </p:txBody>
      </p:sp>
      <p:sp>
        <p:nvSpPr>
          <p:cNvPr id="293" name="Google Shape;293;p50"/>
          <p:cNvSpPr txBox="1"/>
          <p:nvPr>
            <p:ph idx="12" type="sldNum"/>
          </p:nvPr>
        </p:nvSpPr>
        <p:spPr>
          <a:xfrm>
            <a:off x="8734202" y="5001825"/>
            <a:ext cx="409800" cy="153900"/>
          </a:xfrm>
          <a:prstGeom prst="rect">
            <a:avLst/>
          </a:prstGeom>
          <a:noFill/>
          <a:ln>
            <a:noFill/>
          </a:ln>
        </p:spPr>
        <p:txBody>
          <a:bodyPr anchorCtr="0" anchor="t" bIns="0" lIns="0" spcFirstLastPara="1" rIns="0" wrap="square" tIns="0">
            <a:norm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AND_BODY_1">
    <p:spTree>
      <p:nvGrpSpPr>
        <p:cNvPr id="40" name="Shape 40"/>
        <p:cNvGrpSpPr/>
        <p:nvPr/>
      </p:nvGrpSpPr>
      <p:grpSpPr>
        <a:xfrm>
          <a:off x="0" y="0"/>
          <a:ext cx="0" cy="0"/>
          <a:chOff x="0" y="0"/>
          <a:chExt cx="0" cy="0"/>
        </a:xfrm>
      </p:grpSpPr>
      <p:sp>
        <p:nvSpPr>
          <p:cNvPr id="41" name="Google Shape;41;p6"/>
          <p:cNvSpPr txBox="1"/>
          <p:nvPr>
            <p:ph type="title"/>
          </p:nvPr>
        </p:nvSpPr>
        <p:spPr>
          <a:xfrm>
            <a:off x="935650" y="1174738"/>
            <a:ext cx="2096100" cy="403800"/>
          </a:xfrm>
          <a:prstGeom prst="rect">
            <a:avLst/>
          </a:prstGeom>
        </p:spPr>
        <p:txBody>
          <a:bodyPr anchorCtr="0" anchor="b" bIns="41500" lIns="41500" spcFirstLastPara="1" rIns="41500" wrap="square" tIns="41500">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42" name="Google Shape;42;p6"/>
          <p:cNvSpPr txBox="1"/>
          <p:nvPr>
            <p:ph idx="1" type="subTitle"/>
          </p:nvPr>
        </p:nvSpPr>
        <p:spPr>
          <a:xfrm>
            <a:off x="935650" y="1537913"/>
            <a:ext cx="2096100" cy="499800"/>
          </a:xfrm>
          <a:prstGeom prst="rect">
            <a:avLst/>
          </a:prstGeom>
        </p:spPr>
        <p:txBody>
          <a:bodyPr anchorCtr="0" anchor="t" bIns="41500" lIns="41500" spcFirstLastPara="1" rIns="41500" wrap="square" tIns="41500">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800"/>
              <a:buNone/>
              <a:defRPr/>
            </a:lvl2pPr>
            <a:lvl3pPr lvl="2" rtl="0" algn="r">
              <a:lnSpc>
                <a:spcPct val="100000"/>
              </a:lnSpc>
              <a:spcBef>
                <a:spcPts val="0"/>
              </a:spcBef>
              <a:spcAft>
                <a:spcPts val="0"/>
              </a:spcAft>
              <a:buSzPts val="800"/>
              <a:buNone/>
              <a:defRPr/>
            </a:lvl3pPr>
            <a:lvl4pPr lvl="3" rtl="0" algn="r">
              <a:lnSpc>
                <a:spcPct val="100000"/>
              </a:lnSpc>
              <a:spcBef>
                <a:spcPts val="0"/>
              </a:spcBef>
              <a:spcAft>
                <a:spcPts val="0"/>
              </a:spcAft>
              <a:buSzPts val="800"/>
              <a:buNone/>
              <a:defRPr/>
            </a:lvl4pPr>
            <a:lvl5pPr lvl="4" rtl="0" algn="r">
              <a:lnSpc>
                <a:spcPct val="100000"/>
              </a:lnSpc>
              <a:spcBef>
                <a:spcPts val="0"/>
              </a:spcBef>
              <a:spcAft>
                <a:spcPts val="0"/>
              </a:spcAft>
              <a:buSzPts val="800"/>
              <a:buNone/>
              <a:defRPr/>
            </a:lvl5pPr>
            <a:lvl6pPr lvl="5" rtl="0" algn="r">
              <a:lnSpc>
                <a:spcPct val="100000"/>
              </a:lnSpc>
              <a:spcBef>
                <a:spcPts val="0"/>
              </a:spcBef>
              <a:spcAft>
                <a:spcPts val="0"/>
              </a:spcAft>
              <a:buSzPts val="800"/>
              <a:buNone/>
              <a:defRPr/>
            </a:lvl6pPr>
            <a:lvl7pPr lvl="6" rtl="0" algn="r">
              <a:lnSpc>
                <a:spcPct val="100000"/>
              </a:lnSpc>
              <a:spcBef>
                <a:spcPts val="0"/>
              </a:spcBef>
              <a:spcAft>
                <a:spcPts val="0"/>
              </a:spcAft>
              <a:buSzPts val="800"/>
              <a:buNone/>
              <a:defRPr/>
            </a:lvl7pPr>
            <a:lvl8pPr lvl="7" rtl="0" algn="r">
              <a:lnSpc>
                <a:spcPct val="100000"/>
              </a:lnSpc>
              <a:spcBef>
                <a:spcPts val="0"/>
              </a:spcBef>
              <a:spcAft>
                <a:spcPts val="0"/>
              </a:spcAft>
              <a:buSzPts val="800"/>
              <a:buNone/>
              <a:defRPr/>
            </a:lvl8pPr>
            <a:lvl9pPr lvl="8" rtl="0" algn="r">
              <a:lnSpc>
                <a:spcPct val="100000"/>
              </a:lnSpc>
              <a:spcBef>
                <a:spcPts val="0"/>
              </a:spcBef>
              <a:spcAft>
                <a:spcPts val="0"/>
              </a:spcAft>
              <a:buSzPts val="800"/>
              <a:buNone/>
              <a:defRPr/>
            </a:lvl9pPr>
          </a:lstStyle>
          <a:p/>
        </p:txBody>
      </p:sp>
      <p:sp>
        <p:nvSpPr>
          <p:cNvPr id="43" name="Google Shape;43;p6"/>
          <p:cNvSpPr txBox="1"/>
          <p:nvPr>
            <p:ph hasCustomPrompt="1" idx="2" type="title"/>
          </p:nvPr>
        </p:nvSpPr>
        <p:spPr>
          <a:xfrm>
            <a:off x="3193725" y="1286150"/>
            <a:ext cx="1201800" cy="751500"/>
          </a:xfrm>
          <a:prstGeom prst="rect">
            <a:avLst/>
          </a:prstGeom>
        </p:spPr>
        <p:txBody>
          <a:bodyPr anchorCtr="0" anchor="ctr" bIns="41500" lIns="41500" spcFirstLastPara="1" rIns="41500" wrap="square" tIns="4150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44" name="Google Shape;44;p6"/>
          <p:cNvSpPr txBox="1"/>
          <p:nvPr>
            <p:ph idx="3" type="title"/>
          </p:nvPr>
        </p:nvSpPr>
        <p:spPr>
          <a:xfrm>
            <a:off x="935650" y="3209363"/>
            <a:ext cx="2096100" cy="403800"/>
          </a:xfrm>
          <a:prstGeom prst="rect">
            <a:avLst/>
          </a:prstGeom>
        </p:spPr>
        <p:txBody>
          <a:bodyPr anchorCtr="0" anchor="b" bIns="41500" lIns="41500" spcFirstLastPara="1" rIns="41500" wrap="square" tIns="41500">
            <a:noAutofit/>
          </a:bodyPr>
          <a:lstStyle>
            <a:lvl1pPr lvl="0" rtl="0" algn="r">
              <a:spcBef>
                <a:spcPts val="0"/>
              </a:spcBef>
              <a:spcAft>
                <a:spcPts val="0"/>
              </a:spcAft>
              <a:buClr>
                <a:srgbClr val="EF475B"/>
              </a:buClr>
              <a:buSzPts val="1800"/>
              <a:buNone/>
              <a:defRPr sz="1800">
                <a:solidFill>
                  <a:srgbClr val="EF475B"/>
                </a:solidFill>
              </a:defRPr>
            </a:lvl1pPr>
            <a:lvl2pPr lvl="1" rtl="0" algn="r">
              <a:spcBef>
                <a:spcPts val="0"/>
              </a:spcBef>
              <a:spcAft>
                <a:spcPts val="0"/>
              </a:spcAft>
              <a:buClr>
                <a:schemeClr val="accent1"/>
              </a:buClr>
              <a:buSzPts val="1800"/>
              <a:buNone/>
              <a:defRPr sz="1800">
                <a:solidFill>
                  <a:schemeClr val="accent1"/>
                </a:solidFill>
              </a:defRPr>
            </a:lvl2pPr>
            <a:lvl3pPr lvl="2" rtl="0" algn="r">
              <a:spcBef>
                <a:spcPts val="0"/>
              </a:spcBef>
              <a:spcAft>
                <a:spcPts val="0"/>
              </a:spcAft>
              <a:buClr>
                <a:schemeClr val="accent1"/>
              </a:buClr>
              <a:buSzPts val="1800"/>
              <a:buNone/>
              <a:defRPr sz="1800">
                <a:solidFill>
                  <a:schemeClr val="accent1"/>
                </a:solidFill>
              </a:defRPr>
            </a:lvl3pPr>
            <a:lvl4pPr lvl="3" rtl="0" algn="r">
              <a:spcBef>
                <a:spcPts val="0"/>
              </a:spcBef>
              <a:spcAft>
                <a:spcPts val="0"/>
              </a:spcAft>
              <a:buClr>
                <a:schemeClr val="accent1"/>
              </a:buClr>
              <a:buSzPts val="1800"/>
              <a:buNone/>
              <a:defRPr sz="1800">
                <a:solidFill>
                  <a:schemeClr val="accent1"/>
                </a:solidFill>
              </a:defRPr>
            </a:lvl4pPr>
            <a:lvl5pPr lvl="4" rtl="0" algn="r">
              <a:spcBef>
                <a:spcPts val="0"/>
              </a:spcBef>
              <a:spcAft>
                <a:spcPts val="0"/>
              </a:spcAft>
              <a:buClr>
                <a:schemeClr val="accent1"/>
              </a:buClr>
              <a:buSzPts val="1800"/>
              <a:buNone/>
              <a:defRPr sz="1800">
                <a:solidFill>
                  <a:schemeClr val="accent1"/>
                </a:solidFill>
              </a:defRPr>
            </a:lvl5pPr>
            <a:lvl6pPr lvl="5" rtl="0" algn="r">
              <a:spcBef>
                <a:spcPts val="0"/>
              </a:spcBef>
              <a:spcAft>
                <a:spcPts val="0"/>
              </a:spcAft>
              <a:buClr>
                <a:schemeClr val="accent1"/>
              </a:buClr>
              <a:buSzPts val="1800"/>
              <a:buNone/>
              <a:defRPr sz="1800">
                <a:solidFill>
                  <a:schemeClr val="accent1"/>
                </a:solidFill>
              </a:defRPr>
            </a:lvl6pPr>
            <a:lvl7pPr lvl="6" rtl="0" algn="r">
              <a:spcBef>
                <a:spcPts val="0"/>
              </a:spcBef>
              <a:spcAft>
                <a:spcPts val="0"/>
              </a:spcAft>
              <a:buClr>
                <a:schemeClr val="accent1"/>
              </a:buClr>
              <a:buSzPts val="1800"/>
              <a:buNone/>
              <a:defRPr sz="1800">
                <a:solidFill>
                  <a:schemeClr val="accent1"/>
                </a:solidFill>
              </a:defRPr>
            </a:lvl7pPr>
            <a:lvl8pPr lvl="7" rtl="0" algn="r">
              <a:spcBef>
                <a:spcPts val="0"/>
              </a:spcBef>
              <a:spcAft>
                <a:spcPts val="0"/>
              </a:spcAft>
              <a:buClr>
                <a:schemeClr val="accent1"/>
              </a:buClr>
              <a:buSzPts val="1800"/>
              <a:buNone/>
              <a:defRPr sz="1800">
                <a:solidFill>
                  <a:schemeClr val="accent1"/>
                </a:solidFill>
              </a:defRPr>
            </a:lvl8pPr>
            <a:lvl9pPr lvl="8" rtl="0" algn="r">
              <a:spcBef>
                <a:spcPts val="0"/>
              </a:spcBef>
              <a:spcAft>
                <a:spcPts val="0"/>
              </a:spcAft>
              <a:buClr>
                <a:schemeClr val="accent1"/>
              </a:buClr>
              <a:buSzPts val="1800"/>
              <a:buNone/>
              <a:defRPr sz="1800">
                <a:solidFill>
                  <a:schemeClr val="accent1"/>
                </a:solidFill>
              </a:defRPr>
            </a:lvl9pPr>
          </a:lstStyle>
          <a:p/>
        </p:txBody>
      </p:sp>
      <p:sp>
        <p:nvSpPr>
          <p:cNvPr id="45" name="Google Shape;45;p6"/>
          <p:cNvSpPr txBox="1"/>
          <p:nvPr>
            <p:ph idx="4" type="subTitle"/>
          </p:nvPr>
        </p:nvSpPr>
        <p:spPr>
          <a:xfrm>
            <a:off x="935650" y="3572663"/>
            <a:ext cx="2096100" cy="499800"/>
          </a:xfrm>
          <a:prstGeom prst="rect">
            <a:avLst/>
          </a:prstGeom>
        </p:spPr>
        <p:txBody>
          <a:bodyPr anchorCtr="0" anchor="t" bIns="41500" lIns="41500" spcFirstLastPara="1" rIns="41500" wrap="square" tIns="41500">
            <a:noAutofit/>
          </a:bodyPr>
          <a:lstStyle>
            <a:lvl1pPr lvl="0" rtl="0" algn="r">
              <a:lnSpc>
                <a:spcPct val="100000"/>
              </a:lnSpc>
              <a:spcBef>
                <a:spcPts val="0"/>
              </a:spcBef>
              <a:spcAft>
                <a:spcPts val="0"/>
              </a:spcAft>
              <a:buSzPts val="1400"/>
              <a:buNone/>
              <a:defRPr sz="1400"/>
            </a:lvl1pPr>
            <a:lvl2pPr lvl="1" rtl="0" algn="r">
              <a:lnSpc>
                <a:spcPct val="100000"/>
              </a:lnSpc>
              <a:spcBef>
                <a:spcPts val="0"/>
              </a:spcBef>
              <a:spcAft>
                <a:spcPts val="0"/>
              </a:spcAft>
              <a:buSzPts val="800"/>
              <a:buNone/>
              <a:defRPr/>
            </a:lvl2pPr>
            <a:lvl3pPr lvl="2" rtl="0" algn="r">
              <a:lnSpc>
                <a:spcPct val="100000"/>
              </a:lnSpc>
              <a:spcBef>
                <a:spcPts val="0"/>
              </a:spcBef>
              <a:spcAft>
                <a:spcPts val="0"/>
              </a:spcAft>
              <a:buSzPts val="800"/>
              <a:buNone/>
              <a:defRPr/>
            </a:lvl3pPr>
            <a:lvl4pPr lvl="3" rtl="0" algn="r">
              <a:lnSpc>
                <a:spcPct val="100000"/>
              </a:lnSpc>
              <a:spcBef>
                <a:spcPts val="0"/>
              </a:spcBef>
              <a:spcAft>
                <a:spcPts val="0"/>
              </a:spcAft>
              <a:buSzPts val="800"/>
              <a:buNone/>
              <a:defRPr/>
            </a:lvl4pPr>
            <a:lvl5pPr lvl="4" rtl="0" algn="r">
              <a:lnSpc>
                <a:spcPct val="100000"/>
              </a:lnSpc>
              <a:spcBef>
                <a:spcPts val="0"/>
              </a:spcBef>
              <a:spcAft>
                <a:spcPts val="0"/>
              </a:spcAft>
              <a:buSzPts val="800"/>
              <a:buNone/>
              <a:defRPr/>
            </a:lvl5pPr>
            <a:lvl6pPr lvl="5" rtl="0" algn="r">
              <a:lnSpc>
                <a:spcPct val="100000"/>
              </a:lnSpc>
              <a:spcBef>
                <a:spcPts val="0"/>
              </a:spcBef>
              <a:spcAft>
                <a:spcPts val="0"/>
              </a:spcAft>
              <a:buSzPts val="800"/>
              <a:buNone/>
              <a:defRPr/>
            </a:lvl6pPr>
            <a:lvl7pPr lvl="6" rtl="0" algn="r">
              <a:lnSpc>
                <a:spcPct val="100000"/>
              </a:lnSpc>
              <a:spcBef>
                <a:spcPts val="0"/>
              </a:spcBef>
              <a:spcAft>
                <a:spcPts val="0"/>
              </a:spcAft>
              <a:buSzPts val="800"/>
              <a:buNone/>
              <a:defRPr/>
            </a:lvl7pPr>
            <a:lvl8pPr lvl="7" rtl="0" algn="r">
              <a:lnSpc>
                <a:spcPct val="100000"/>
              </a:lnSpc>
              <a:spcBef>
                <a:spcPts val="0"/>
              </a:spcBef>
              <a:spcAft>
                <a:spcPts val="0"/>
              </a:spcAft>
              <a:buSzPts val="800"/>
              <a:buNone/>
              <a:defRPr/>
            </a:lvl8pPr>
            <a:lvl9pPr lvl="8" rtl="0" algn="r">
              <a:lnSpc>
                <a:spcPct val="100000"/>
              </a:lnSpc>
              <a:spcBef>
                <a:spcPts val="0"/>
              </a:spcBef>
              <a:spcAft>
                <a:spcPts val="0"/>
              </a:spcAft>
              <a:buSzPts val="800"/>
              <a:buNone/>
              <a:defRPr/>
            </a:lvl9pPr>
          </a:lstStyle>
          <a:p/>
        </p:txBody>
      </p:sp>
      <p:sp>
        <p:nvSpPr>
          <p:cNvPr id="46" name="Google Shape;46;p6"/>
          <p:cNvSpPr txBox="1"/>
          <p:nvPr>
            <p:ph hasCustomPrompt="1" idx="5" type="title"/>
          </p:nvPr>
        </p:nvSpPr>
        <p:spPr>
          <a:xfrm>
            <a:off x="3193725" y="3320900"/>
            <a:ext cx="1201800" cy="751500"/>
          </a:xfrm>
          <a:prstGeom prst="rect">
            <a:avLst/>
          </a:prstGeom>
        </p:spPr>
        <p:txBody>
          <a:bodyPr anchorCtr="0" anchor="ctr" bIns="41500" lIns="41500" spcFirstLastPara="1" rIns="41500" wrap="square" tIns="4150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
        <p:nvSpPr>
          <p:cNvPr id="47" name="Google Shape;47;p6"/>
          <p:cNvSpPr txBox="1"/>
          <p:nvPr>
            <p:ph idx="6" type="title"/>
          </p:nvPr>
        </p:nvSpPr>
        <p:spPr>
          <a:xfrm>
            <a:off x="6112225" y="1174738"/>
            <a:ext cx="2096100" cy="403800"/>
          </a:xfrm>
          <a:prstGeom prst="rect">
            <a:avLst/>
          </a:prstGeom>
        </p:spPr>
        <p:txBody>
          <a:bodyPr anchorCtr="0" anchor="b" bIns="41500" lIns="41500" spcFirstLastPara="1" rIns="41500" wrap="square" tIns="41500">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48" name="Google Shape;48;p6"/>
          <p:cNvSpPr txBox="1"/>
          <p:nvPr>
            <p:ph idx="7" type="subTitle"/>
          </p:nvPr>
        </p:nvSpPr>
        <p:spPr>
          <a:xfrm>
            <a:off x="6112225" y="1537913"/>
            <a:ext cx="2096100" cy="499800"/>
          </a:xfrm>
          <a:prstGeom prst="rect">
            <a:avLst/>
          </a:prstGeom>
        </p:spPr>
        <p:txBody>
          <a:bodyPr anchorCtr="0" anchor="t" bIns="41500" lIns="41500" spcFirstLastPara="1" rIns="41500" wrap="square" tIns="4150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800"/>
              <a:buNone/>
              <a:defRPr/>
            </a:lvl2pPr>
            <a:lvl3pPr lvl="2" rtl="0">
              <a:lnSpc>
                <a:spcPct val="100000"/>
              </a:lnSpc>
              <a:spcBef>
                <a:spcPts val="0"/>
              </a:spcBef>
              <a:spcAft>
                <a:spcPts val="0"/>
              </a:spcAft>
              <a:buSzPts val="800"/>
              <a:buNone/>
              <a:defRPr/>
            </a:lvl3pPr>
            <a:lvl4pPr lvl="3" rtl="0">
              <a:lnSpc>
                <a:spcPct val="100000"/>
              </a:lnSpc>
              <a:spcBef>
                <a:spcPts val="0"/>
              </a:spcBef>
              <a:spcAft>
                <a:spcPts val="0"/>
              </a:spcAft>
              <a:buSzPts val="800"/>
              <a:buNone/>
              <a:defRPr/>
            </a:lvl4pPr>
            <a:lvl5pPr lvl="4" rtl="0">
              <a:lnSpc>
                <a:spcPct val="100000"/>
              </a:lnSpc>
              <a:spcBef>
                <a:spcPts val="0"/>
              </a:spcBef>
              <a:spcAft>
                <a:spcPts val="0"/>
              </a:spcAft>
              <a:buSzPts val="800"/>
              <a:buNone/>
              <a:defRPr/>
            </a:lvl5pPr>
            <a:lvl6pPr lvl="5" rtl="0">
              <a:lnSpc>
                <a:spcPct val="100000"/>
              </a:lnSpc>
              <a:spcBef>
                <a:spcPts val="0"/>
              </a:spcBef>
              <a:spcAft>
                <a:spcPts val="0"/>
              </a:spcAft>
              <a:buSzPts val="800"/>
              <a:buNone/>
              <a:defRPr/>
            </a:lvl6pPr>
            <a:lvl7pPr lvl="6" rtl="0">
              <a:lnSpc>
                <a:spcPct val="100000"/>
              </a:lnSpc>
              <a:spcBef>
                <a:spcPts val="0"/>
              </a:spcBef>
              <a:spcAft>
                <a:spcPts val="0"/>
              </a:spcAft>
              <a:buSzPts val="800"/>
              <a:buNone/>
              <a:defRPr/>
            </a:lvl7pPr>
            <a:lvl8pPr lvl="7" rtl="0">
              <a:lnSpc>
                <a:spcPct val="100000"/>
              </a:lnSpc>
              <a:spcBef>
                <a:spcPts val="0"/>
              </a:spcBef>
              <a:spcAft>
                <a:spcPts val="0"/>
              </a:spcAft>
              <a:buSzPts val="800"/>
              <a:buNone/>
              <a:defRPr/>
            </a:lvl8pPr>
            <a:lvl9pPr lvl="8" rtl="0">
              <a:lnSpc>
                <a:spcPct val="100000"/>
              </a:lnSpc>
              <a:spcBef>
                <a:spcPts val="0"/>
              </a:spcBef>
              <a:spcAft>
                <a:spcPts val="0"/>
              </a:spcAft>
              <a:buSzPts val="800"/>
              <a:buNone/>
              <a:defRPr/>
            </a:lvl9pPr>
          </a:lstStyle>
          <a:p/>
        </p:txBody>
      </p:sp>
      <p:sp>
        <p:nvSpPr>
          <p:cNvPr id="49" name="Google Shape;49;p6"/>
          <p:cNvSpPr txBox="1"/>
          <p:nvPr>
            <p:ph hasCustomPrompt="1" idx="8" type="title"/>
          </p:nvPr>
        </p:nvSpPr>
        <p:spPr>
          <a:xfrm>
            <a:off x="4691419" y="1286150"/>
            <a:ext cx="1201800" cy="751500"/>
          </a:xfrm>
          <a:prstGeom prst="rect">
            <a:avLst/>
          </a:prstGeom>
        </p:spPr>
        <p:txBody>
          <a:bodyPr anchorCtr="0" anchor="ctr" bIns="41500" lIns="41500" spcFirstLastPara="1" rIns="41500" wrap="square" tIns="41500">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
        <p:nvSpPr>
          <p:cNvPr id="50" name="Google Shape;50;p6"/>
          <p:cNvSpPr txBox="1"/>
          <p:nvPr>
            <p:ph idx="9" type="title"/>
          </p:nvPr>
        </p:nvSpPr>
        <p:spPr>
          <a:xfrm>
            <a:off x="6112225" y="3209363"/>
            <a:ext cx="2096100" cy="403800"/>
          </a:xfrm>
          <a:prstGeom prst="rect">
            <a:avLst/>
          </a:prstGeom>
        </p:spPr>
        <p:txBody>
          <a:bodyPr anchorCtr="0" anchor="b" bIns="41500" lIns="41500" spcFirstLastPara="1" rIns="41500" wrap="square" tIns="41500">
            <a:noAutofit/>
          </a:bodyPr>
          <a:lstStyle>
            <a:lvl1pPr lvl="0" rtl="0">
              <a:spcBef>
                <a:spcPts val="0"/>
              </a:spcBef>
              <a:spcAft>
                <a:spcPts val="0"/>
              </a:spcAft>
              <a:buClr>
                <a:srgbClr val="EF475B"/>
              </a:buClr>
              <a:buSzPts val="1800"/>
              <a:buNone/>
              <a:defRPr sz="1800">
                <a:solidFill>
                  <a:srgbClr val="EF475B"/>
                </a:solidFill>
              </a:defRPr>
            </a:lvl1pPr>
            <a:lvl2pPr lvl="1" rtl="0">
              <a:spcBef>
                <a:spcPts val="0"/>
              </a:spcBef>
              <a:spcAft>
                <a:spcPts val="0"/>
              </a:spcAft>
              <a:buClr>
                <a:schemeClr val="accent1"/>
              </a:buClr>
              <a:buSzPts val="1800"/>
              <a:buNone/>
              <a:defRPr sz="1800">
                <a:solidFill>
                  <a:schemeClr val="accent1"/>
                </a:solidFill>
              </a:defRPr>
            </a:lvl2pPr>
            <a:lvl3pPr lvl="2" rtl="0">
              <a:spcBef>
                <a:spcPts val="0"/>
              </a:spcBef>
              <a:spcAft>
                <a:spcPts val="0"/>
              </a:spcAft>
              <a:buClr>
                <a:schemeClr val="accent1"/>
              </a:buClr>
              <a:buSzPts val="1800"/>
              <a:buNone/>
              <a:defRPr sz="1800">
                <a:solidFill>
                  <a:schemeClr val="accent1"/>
                </a:solidFill>
              </a:defRPr>
            </a:lvl3pPr>
            <a:lvl4pPr lvl="3" rtl="0">
              <a:spcBef>
                <a:spcPts val="0"/>
              </a:spcBef>
              <a:spcAft>
                <a:spcPts val="0"/>
              </a:spcAft>
              <a:buClr>
                <a:schemeClr val="accent1"/>
              </a:buClr>
              <a:buSzPts val="1800"/>
              <a:buNone/>
              <a:defRPr sz="1800">
                <a:solidFill>
                  <a:schemeClr val="accent1"/>
                </a:solidFill>
              </a:defRPr>
            </a:lvl4pPr>
            <a:lvl5pPr lvl="4" rtl="0">
              <a:spcBef>
                <a:spcPts val="0"/>
              </a:spcBef>
              <a:spcAft>
                <a:spcPts val="0"/>
              </a:spcAft>
              <a:buClr>
                <a:schemeClr val="accent1"/>
              </a:buClr>
              <a:buSzPts val="1800"/>
              <a:buNone/>
              <a:defRPr sz="1800">
                <a:solidFill>
                  <a:schemeClr val="accent1"/>
                </a:solidFill>
              </a:defRPr>
            </a:lvl5pPr>
            <a:lvl6pPr lvl="5" rtl="0">
              <a:spcBef>
                <a:spcPts val="0"/>
              </a:spcBef>
              <a:spcAft>
                <a:spcPts val="0"/>
              </a:spcAft>
              <a:buClr>
                <a:schemeClr val="accent1"/>
              </a:buClr>
              <a:buSzPts val="1800"/>
              <a:buNone/>
              <a:defRPr sz="1800">
                <a:solidFill>
                  <a:schemeClr val="accent1"/>
                </a:solidFill>
              </a:defRPr>
            </a:lvl6pPr>
            <a:lvl7pPr lvl="6" rtl="0">
              <a:spcBef>
                <a:spcPts val="0"/>
              </a:spcBef>
              <a:spcAft>
                <a:spcPts val="0"/>
              </a:spcAft>
              <a:buClr>
                <a:schemeClr val="accent1"/>
              </a:buClr>
              <a:buSzPts val="1800"/>
              <a:buNone/>
              <a:defRPr sz="1800">
                <a:solidFill>
                  <a:schemeClr val="accent1"/>
                </a:solidFill>
              </a:defRPr>
            </a:lvl7pPr>
            <a:lvl8pPr lvl="7" rtl="0">
              <a:spcBef>
                <a:spcPts val="0"/>
              </a:spcBef>
              <a:spcAft>
                <a:spcPts val="0"/>
              </a:spcAft>
              <a:buClr>
                <a:schemeClr val="accent1"/>
              </a:buClr>
              <a:buSzPts val="1800"/>
              <a:buNone/>
              <a:defRPr sz="1800">
                <a:solidFill>
                  <a:schemeClr val="accent1"/>
                </a:solidFill>
              </a:defRPr>
            </a:lvl8pPr>
            <a:lvl9pPr lvl="8" rtl="0">
              <a:spcBef>
                <a:spcPts val="0"/>
              </a:spcBef>
              <a:spcAft>
                <a:spcPts val="0"/>
              </a:spcAft>
              <a:buClr>
                <a:schemeClr val="accent1"/>
              </a:buClr>
              <a:buSzPts val="1800"/>
              <a:buNone/>
              <a:defRPr sz="1800">
                <a:solidFill>
                  <a:schemeClr val="accent1"/>
                </a:solidFill>
              </a:defRPr>
            </a:lvl9pPr>
          </a:lstStyle>
          <a:p/>
        </p:txBody>
      </p:sp>
      <p:sp>
        <p:nvSpPr>
          <p:cNvPr id="51" name="Google Shape;51;p6"/>
          <p:cNvSpPr txBox="1"/>
          <p:nvPr>
            <p:ph idx="13" type="subTitle"/>
          </p:nvPr>
        </p:nvSpPr>
        <p:spPr>
          <a:xfrm>
            <a:off x="6112225" y="3572663"/>
            <a:ext cx="2096100" cy="499800"/>
          </a:xfrm>
          <a:prstGeom prst="rect">
            <a:avLst/>
          </a:prstGeom>
        </p:spPr>
        <p:txBody>
          <a:bodyPr anchorCtr="0" anchor="t" bIns="41500" lIns="41500" spcFirstLastPara="1" rIns="41500" wrap="square" tIns="4150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800"/>
              <a:buNone/>
              <a:defRPr/>
            </a:lvl2pPr>
            <a:lvl3pPr lvl="2" rtl="0">
              <a:lnSpc>
                <a:spcPct val="100000"/>
              </a:lnSpc>
              <a:spcBef>
                <a:spcPts val="0"/>
              </a:spcBef>
              <a:spcAft>
                <a:spcPts val="0"/>
              </a:spcAft>
              <a:buSzPts val="800"/>
              <a:buNone/>
              <a:defRPr/>
            </a:lvl3pPr>
            <a:lvl4pPr lvl="3" rtl="0">
              <a:lnSpc>
                <a:spcPct val="100000"/>
              </a:lnSpc>
              <a:spcBef>
                <a:spcPts val="0"/>
              </a:spcBef>
              <a:spcAft>
                <a:spcPts val="0"/>
              </a:spcAft>
              <a:buSzPts val="800"/>
              <a:buNone/>
              <a:defRPr/>
            </a:lvl4pPr>
            <a:lvl5pPr lvl="4" rtl="0">
              <a:lnSpc>
                <a:spcPct val="100000"/>
              </a:lnSpc>
              <a:spcBef>
                <a:spcPts val="0"/>
              </a:spcBef>
              <a:spcAft>
                <a:spcPts val="0"/>
              </a:spcAft>
              <a:buSzPts val="800"/>
              <a:buNone/>
              <a:defRPr/>
            </a:lvl5pPr>
            <a:lvl6pPr lvl="5" rtl="0">
              <a:lnSpc>
                <a:spcPct val="100000"/>
              </a:lnSpc>
              <a:spcBef>
                <a:spcPts val="0"/>
              </a:spcBef>
              <a:spcAft>
                <a:spcPts val="0"/>
              </a:spcAft>
              <a:buSzPts val="800"/>
              <a:buNone/>
              <a:defRPr/>
            </a:lvl6pPr>
            <a:lvl7pPr lvl="6" rtl="0">
              <a:lnSpc>
                <a:spcPct val="100000"/>
              </a:lnSpc>
              <a:spcBef>
                <a:spcPts val="0"/>
              </a:spcBef>
              <a:spcAft>
                <a:spcPts val="0"/>
              </a:spcAft>
              <a:buSzPts val="800"/>
              <a:buNone/>
              <a:defRPr/>
            </a:lvl7pPr>
            <a:lvl8pPr lvl="7" rtl="0">
              <a:lnSpc>
                <a:spcPct val="100000"/>
              </a:lnSpc>
              <a:spcBef>
                <a:spcPts val="0"/>
              </a:spcBef>
              <a:spcAft>
                <a:spcPts val="0"/>
              </a:spcAft>
              <a:buSzPts val="800"/>
              <a:buNone/>
              <a:defRPr/>
            </a:lvl8pPr>
            <a:lvl9pPr lvl="8" rtl="0">
              <a:lnSpc>
                <a:spcPct val="100000"/>
              </a:lnSpc>
              <a:spcBef>
                <a:spcPts val="0"/>
              </a:spcBef>
              <a:spcAft>
                <a:spcPts val="0"/>
              </a:spcAft>
              <a:buSzPts val="800"/>
              <a:buNone/>
              <a:defRPr/>
            </a:lvl9pPr>
          </a:lstStyle>
          <a:p/>
        </p:txBody>
      </p:sp>
      <p:sp>
        <p:nvSpPr>
          <p:cNvPr id="52" name="Google Shape;52;p6"/>
          <p:cNvSpPr txBox="1"/>
          <p:nvPr>
            <p:ph hasCustomPrompt="1" idx="14" type="title"/>
          </p:nvPr>
        </p:nvSpPr>
        <p:spPr>
          <a:xfrm>
            <a:off x="4691419" y="3320900"/>
            <a:ext cx="1201800" cy="751500"/>
          </a:xfrm>
          <a:prstGeom prst="rect">
            <a:avLst/>
          </a:prstGeom>
        </p:spPr>
        <p:txBody>
          <a:bodyPr anchorCtr="0" anchor="ctr" bIns="41500" lIns="41500" spcFirstLastPara="1" rIns="41500" wrap="square" tIns="41500">
            <a:noAutofit/>
          </a:bodyPr>
          <a:lstStyle>
            <a:lvl1pPr lvl="0" rtl="0" algn="r">
              <a:spcBef>
                <a:spcPts val="0"/>
              </a:spcBef>
              <a:spcAft>
                <a:spcPts val="0"/>
              </a:spcAft>
              <a:buSzPts val="4800"/>
              <a:buNone/>
              <a:defRPr sz="4800"/>
            </a:lvl1pPr>
            <a:lvl2pPr lvl="1" rtl="0" algn="r">
              <a:spcBef>
                <a:spcPts val="0"/>
              </a:spcBef>
              <a:spcAft>
                <a:spcPts val="0"/>
              </a:spcAft>
              <a:buSzPts val="4800"/>
              <a:buNone/>
              <a:defRPr sz="4800"/>
            </a:lvl2pPr>
            <a:lvl3pPr lvl="2" rtl="0" algn="r">
              <a:spcBef>
                <a:spcPts val="0"/>
              </a:spcBef>
              <a:spcAft>
                <a:spcPts val="0"/>
              </a:spcAft>
              <a:buSzPts val="4800"/>
              <a:buNone/>
              <a:defRPr sz="4800"/>
            </a:lvl3pPr>
            <a:lvl4pPr lvl="3" rtl="0" algn="r">
              <a:spcBef>
                <a:spcPts val="0"/>
              </a:spcBef>
              <a:spcAft>
                <a:spcPts val="0"/>
              </a:spcAft>
              <a:buSzPts val="4800"/>
              <a:buNone/>
              <a:defRPr sz="4800"/>
            </a:lvl4pPr>
            <a:lvl5pPr lvl="4" rtl="0" algn="r">
              <a:spcBef>
                <a:spcPts val="0"/>
              </a:spcBef>
              <a:spcAft>
                <a:spcPts val="0"/>
              </a:spcAft>
              <a:buSzPts val="4800"/>
              <a:buNone/>
              <a:defRPr sz="4800"/>
            </a:lvl5pPr>
            <a:lvl6pPr lvl="5" rtl="0" algn="r">
              <a:spcBef>
                <a:spcPts val="0"/>
              </a:spcBef>
              <a:spcAft>
                <a:spcPts val="0"/>
              </a:spcAft>
              <a:buSzPts val="4800"/>
              <a:buNone/>
              <a:defRPr sz="4800"/>
            </a:lvl6pPr>
            <a:lvl7pPr lvl="6" rtl="0" algn="r">
              <a:spcBef>
                <a:spcPts val="0"/>
              </a:spcBef>
              <a:spcAft>
                <a:spcPts val="0"/>
              </a:spcAft>
              <a:buSzPts val="4800"/>
              <a:buNone/>
              <a:defRPr sz="4800"/>
            </a:lvl7pPr>
            <a:lvl8pPr lvl="7" rtl="0" algn="r">
              <a:spcBef>
                <a:spcPts val="0"/>
              </a:spcBef>
              <a:spcAft>
                <a:spcPts val="0"/>
              </a:spcAft>
              <a:buSzPts val="4800"/>
              <a:buNone/>
              <a:defRPr sz="4800"/>
            </a:lvl8pPr>
            <a:lvl9pPr lvl="8" rtl="0" algn="r">
              <a:spcBef>
                <a:spcPts val="0"/>
              </a:spcBef>
              <a:spcAft>
                <a:spcPts val="0"/>
              </a:spcAft>
              <a:buSzPts val="4800"/>
              <a:buNone/>
              <a:defRPr sz="48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p:cSld name="Title and Content_4">
    <p:spTree>
      <p:nvGrpSpPr>
        <p:cNvPr id="53" name="Shape 53"/>
        <p:cNvGrpSpPr/>
        <p:nvPr/>
      </p:nvGrpSpPr>
      <p:grpSpPr>
        <a:xfrm>
          <a:off x="0" y="0"/>
          <a:ext cx="0" cy="0"/>
          <a:chOff x="0" y="0"/>
          <a:chExt cx="0" cy="0"/>
        </a:xfrm>
      </p:grpSpPr>
      <p:sp>
        <p:nvSpPr>
          <p:cNvPr id="54" name="Google Shape;54;p7"/>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55" name="Google Shape;55;p7"/>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56" name="Google Shape;56;p7"/>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1">
  <p:cSld name="Title and Content_5">
    <p:spTree>
      <p:nvGrpSpPr>
        <p:cNvPr id="57" name="Shape 57"/>
        <p:cNvGrpSpPr/>
        <p:nvPr/>
      </p:nvGrpSpPr>
      <p:grpSpPr>
        <a:xfrm>
          <a:off x="0" y="0"/>
          <a:ext cx="0" cy="0"/>
          <a:chOff x="0" y="0"/>
          <a:chExt cx="0" cy="0"/>
        </a:xfrm>
      </p:grpSpPr>
      <p:sp>
        <p:nvSpPr>
          <p:cNvPr id="58" name="Google Shape;58;p8"/>
          <p:cNvSpPr txBox="1"/>
          <p:nvPr>
            <p:ph type="title"/>
          </p:nvPr>
        </p:nvSpPr>
        <p:spPr>
          <a:xfrm>
            <a:off x="457198" y="161389"/>
            <a:ext cx="7567500" cy="295800"/>
          </a:xfrm>
          <a:prstGeom prst="rect">
            <a:avLst/>
          </a:prstGeom>
          <a:noFill/>
          <a:ln>
            <a:noFill/>
          </a:ln>
        </p:spPr>
        <p:txBody>
          <a:bodyPr anchorCtr="0" anchor="b" bIns="41475" lIns="41475" spcFirstLastPara="1" rIns="41475" wrap="square" tIns="41475">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59" name="Google Shape;59;p8"/>
          <p:cNvSpPr txBox="1"/>
          <p:nvPr>
            <p:ph idx="1" type="body"/>
          </p:nvPr>
        </p:nvSpPr>
        <p:spPr>
          <a:xfrm>
            <a:off x="415899" y="1076058"/>
            <a:ext cx="7486200" cy="3087900"/>
          </a:xfrm>
          <a:prstGeom prst="rect">
            <a:avLst/>
          </a:prstGeom>
          <a:noFill/>
          <a:ln>
            <a:noFill/>
          </a:ln>
        </p:spPr>
        <p:txBody>
          <a:bodyPr anchorCtr="0" anchor="t" bIns="41475" lIns="41475" spcFirstLastPara="1" rIns="41475" wrap="square" tIns="41475">
            <a:noAutofit/>
          </a:bodyPr>
          <a:lstStyle>
            <a:lvl1pPr indent="-228600" lvl="0" marL="457200" marR="0" rtl="0" algn="l">
              <a:lnSpc>
                <a:spcPct val="100000"/>
              </a:lnSpc>
              <a:spcBef>
                <a:spcPts val="0"/>
              </a:spcBef>
              <a:spcAft>
                <a:spcPts val="0"/>
              </a:spcAft>
              <a:buClr>
                <a:srgbClr val="000000"/>
              </a:buClr>
              <a:buSzPts val="800"/>
              <a:buNone/>
              <a:defRPr i="0" u="none" cap="none" strike="noStrike">
                <a:solidFill>
                  <a:srgbClr val="000000"/>
                </a:solidFill>
              </a:defRPr>
            </a:lvl1pPr>
            <a:lvl2pPr indent="-228600" lvl="1" marL="914400" marR="0" rtl="0" algn="l">
              <a:lnSpc>
                <a:spcPct val="100000"/>
              </a:lnSpc>
              <a:spcBef>
                <a:spcPts val="0"/>
              </a:spcBef>
              <a:spcAft>
                <a:spcPts val="0"/>
              </a:spcAft>
              <a:buClr>
                <a:srgbClr val="000000"/>
              </a:buClr>
              <a:buSzPts val="800"/>
              <a:buNone/>
              <a:defRPr i="0" u="none" cap="none" strike="noStrike">
                <a:solidFill>
                  <a:srgbClr val="000000"/>
                </a:solidFill>
              </a:defRPr>
            </a:lvl2pPr>
            <a:lvl3pPr indent="-228600" lvl="2" marL="1371600" marR="0" rtl="0" algn="l">
              <a:lnSpc>
                <a:spcPct val="100000"/>
              </a:lnSpc>
              <a:spcBef>
                <a:spcPts val="0"/>
              </a:spcBef>
              <a:spcAft>
                <a:spcPts val="0"/>
              </a:spcAft>
              <a:buClr>
                <a:srgbClr val="000000"/>
              </a:buClr>
              <a:buSzPts val="800"/>
              <a:buNone/>
              <a:defRPr i="0" u="none" cap="none" strike="noStrike">
                <a:solidFill>
                  <a:srgbClr val="000000"/>
                </a:solidFill>
              </a:defRPr>
            </a:lvl3pPr>
            <a:lvl4pPr indent="-228600" lvl="3" marL="1828800" marR="0" rtl="0" algn="l">
              <a:lnSpc>
                <a:spcPct val="100000"/>
              </a:lnSpc>
              <a:spcBef>
                <a:spcPts val="0"/>
              </a:spcBef>
              <a:spcAft>
                <a:spcPts val="0"/>
              </a:spcAft>
              <a:buClr>
                <a:srgbClr val="000000"/>
              </a:buClr>
              <a:buSzPts val="800"/>
              <a:buNone/>
              <a:defRPr i="0" u="none" cap="none" strike="noStrike">
                <a:solidFill>
                  <a:srgbClr val="000000"/>
                </a:solidFill>
              </a:defRPr>
            </a:lvl4pPr>
            <a:lvl5pPr indent="-228600" lvl="4" marL="2286000" marR="0" rtl="0" algn="l">
              <a:lnSpc>
                <a:spcPct val="100000"/>
              </a:lnSpc>
              <a:spcBef>
                <a:spcPts val="0"/>
              </a:spcBef>
              <a:spcAft>
                <a:spcPts val="0"/>
              </a:spcAft>
              <a:buClr>
                <a:srgbClr val="000000"/>
              </a:buClr>
              <a:buSzPts val="800"/>
              <a:buNone/>
              <a:defRPr i="0" u="none" cap="none" strike="noStrike">
                <a:solidFill>
                  <a:srgbClr val="000000"/>
                </a:solidFill>
              </a:defRPr>
            </a:lvl5pPr>
            <a:lvl6pPr indent="-228600" lvl="5" marL="2743200" marR="0" rtl="0" algn="l">
              <a:lnSpc>
                <a:spcPct val="100000"/>
              </a:lnSpc>
              <a:spcBef>
                <a:spcPts val="0"/>
              </a:spcBef>
              <a:spcAft>
                <a:spcPts val="0"/>
              </a:spcAft>
              <a:buClr>
                <a:srgbClr val="000000"/>
              </a:buClr>
              <a:buSzPts val="800"/>
              <a:buNone/>
              <a:defRPr i="0" u="none" cap="none" strike="noStrike">
                <a:solidFill>
                  <a:srgbClr val="000000"/>
                </a:solidFill>
              </a:defRPr>
            </a:lvl6pPr>
            <a:lvl7pPr indent="-228600" lvl="6" marL="3200400" marR="0" rtl="0" algn="l">
              <a:lnSpc>
                <a:spcPct val="100000"/>
              </a:lnSpc>
              <a:spcBef>
                <a:spcPts val="0"/>
              </a:spcBef>
              <a:spcAft>
                <a:spcPts val="0"/>
              </a:spcAft>
              <a:buClr>
                <a:srgbClr val="000000"/>
              </a:buClr>
              <a:buSzPts val="800"/>
              <a:buNone/>
              <a:defRPr i="0" u="none" cap="none" strike="noStrike">
                <a:solidFill>
                  <a:srgbClr val="000000"/>
                </a:solidFill>
              </a:defRPr>
            </a:lvl7pPr>
            <a:lvl8pPr indent="-228600" lvl="7" marL="3657600" marR="0" rtl="0" algn="l">
              <a:lnSpc>
                <a:spcPct val="100000"/>
              </a:lnSpc>
              <a:spcBef>
                <a:spcPts val="0"/>
              </a:spcBef>
              <a:spcAft>
                <a:spcPts val="0"/>
              </a:spcAft>
              <a:buClr>
                <a:srgbClr val="000000"/>
              </a:buClr>
              <a:buSzPts val="800"/>
              <a:buNone/>
              <a:defRPr i="0" u="none" cap="none" strike="noStrike">
                <a:solidFill>
                  <a:srgbClr val="000000"/>
                </a:solidFill>
              </a:defRPr>
            </a:lvl8pPr>
            <a:lvl9pPr indent="-228600" lvl="8" marL="4114800" marR="0" rtl="0" algn="l">
              <a:lnSpc>
                <a:spcPct val="100000"/>
              </a:lnSpc>
              <a:spcBef>
                <a:spcPts val="0"/>
              </a:spcBef>
              <a:spcAft>
                <a:spcPts val="0"/>
              </a:spcAft>
              <a:buClr>
                <a:srgbClr val="000000"/>
              </a:buClr>
              <a:buSzPts val="800"/>
              <a:buNone/>
              <a:defRPr i="0" u="none" cap="none" strike="noStrike">
                <a:solidFill>
                  <a:srgbClr val="000000"/>
                </a:solidFill>
              </a:defRPr>
            </a:lvl9pPr>
          </a:lstStyle>
          <a:p/>
        </p:txBody>
      </p:sp>
      <p:sp>
        <p:nvSpPr>
          <p:cNvPr id="60" name="Google Shape;60;p8"/>
          <p:cNvSpPr txBox="1"/>
          <p:nvPr>
            <p:ph idx="12" type="sldNum"/>
          </p:nvPr>
        </p:nvSpPr>
        <p:spPr>
          <a:xfrm>
            <a:off x="8734202" y="5001825"/>
            <a:ext cx="409800" cy="153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TITLE_AND_BODY_1_1_2">
    <p:spTree>
      <p:nvGrpSpPr>
        <p:cNvPr id="61" name="Shape 61"/>
        <p:cNvGrpSpPr/>
        <p:nvPr/>
      </p:nvGrpSpPr>
      <p:grpSpPr>
        <a:xfrm>
          <a:off x="0" y="0"/>
          <a:ext cx="0" cy="0"/>
          <a:chOff x="0" y="0"/>
          <a:chExt cx="0" cy="0"/>
        </a:xfrm>
      </p:grpSpPr>
      <p:sp>
        <p:nvSpPr>
          <p:cNvPr id="62" name="Google Shape;62;p9"/>
          <p:cNvSpPr txBox="1"/>
          <p:nvPr>
            <p:ph type="title"/>
          </p:nvPr>
        </p:nvSpPr>
        <p:spPr>
          <a:xfrm>
            <a:off x="107670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3" name="Google Shape;63;p9"/>
          <p:cNvSpPr txBox="1"/>
          <p:nvPr>
            <p:ph idx="1" type="subTitle"/>
          </p:nvPr>
        </p:nvSpPr>
        <p:spPr>
          <a:xfrm>
            <a:off x="107670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64" name="Google Shape;64;p9"/>
          <p:cNvSpPr txBox="1"/>
          <p:nvPr>
            <p:ph idx="2" type="title"/>
          </p:nvPr>
        </p:nvSpPr>
        <p:spPr>
          <a:xfrm>
            <a:off x="768900" y="-54000"/>
            <a:ext cx="8208000" cy="755700"/>
          </a:xfrm>
          <a:prstGeom prst="rect">
            <a:avLst/>
          </a:prstGeom>
        </p:spPr>
        <p:txBody>
          <a:bodyPr anchorCtr="0" anchor="b" bIns="41500" lIns="41500" spcFirstLastPara="1" rIns="41500" wrap="square" tIns="4150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cxnSp>
        <p:nvCxnSpPr>
          <p:cNvPr id="65" name="Google Shape;65;p9"/>
          <p:cNvCxnSpPr/>
          <p:nvPr/>
        </p:nvCxnSpPr>
        <p:spPr>
          <a:xfrm>
            <a:off x="-122675" y="622025"/>
            <a:ext cx="4211100" cy="0"/>
          </a:xfrm>
          <a:prstGeom prst="straightConnector1">
            <a:avLst/>
          </a:prstGeom>
          <a:noFill/>
          <a:ln cap="flat" cmpd="sng" w="9525">
            <a:solidFill>
              <a:schemeClr val="accent2"/>
            </a:solidFill>
            <a:prstDash val="solid"/>
            <a:round/>
            <a:headEnd len="med" w="med" type="none"/>
            <a:tailEnd len="med" w="med" type="none"/>
          </a:ln>
        </p:spPr>
      </p:cxnSp>
      <p:sp>
        <p:nvSpPr>
          <p:cNvPr id="66" name="Google Shape;66;p9"/>
          <p:cNvSpPr txBox="1"/>
          <p:nvPr>
            <p:ph idx="3" type="title"/>
          </p:nvPr>
        </p:nvSpPr>
        <p:spPr>
          <a:xfrm>
            <a:off x="352395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7" name="Google Shape;67;p9"/>
          <p:cNvSpPr txBox="1"/>
          <p:nvPr>
            <p:ph idx="4" type="subTitle"/>
          </p:nvPr>
        </p:nvSpPr>
        <p:spPr>
          <a:xfrm>
            <a:off x="352395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68" name="Google Shape;68;p9"/>
          <p:cNvSpPr txBox="1"/>
          <p:nvPr>
            <p:ph idx="5" type="title"/>
          </p:nvPr>
        </p:nvSpPr>
        <p:spPr>
          <a:xfrm>
            <a:off x="5971200" y="153205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69" name="Google Shape;69;p9"/>
          <p:cNvSpPr txBox="1"/>
          <p:nvPr>
            <p:ph idx="6" type="subTitle"/>
          </p:nvPr>
        </p:nvSpPr>
        <p:spPr>
          <a:xfrm>
            <a:off x="5971200" y="206755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0" name="Google Shape;70;p9"/>
          <p:cNvSpPr txBox="1"/>
          <p:nvPr>
            <p:ph idx="7" type="title"/>
          </p:nvPr>
        </p:nvSpPr>
        <p:spPr>
          <a:xfrm>
            <a:off x="107670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1" name="Google Shape;71;p9"/>
          <p:cNvSpPr txBox="1"/>
          <p:nvPr>
            <p:ph idx="8" type="subTitle"/>
          </p:nvPr>
        </p:nvSpPr>
        <p:spPr>
          <a:xfrm>
            <a:off x="107670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2" name="Google Shape;72;p9"/>
          <p:cNvSpPr txBox="1"/>
          <p:nvPr>
            <p:ph idx="9" type="title"/>
          </p:nvPr>
        </p:nvSpPr>
        <p:spPr>
          <a:xfrm>
            <a:off x="352395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3" name="Google Shape;73;p9"/>
          <p:cNvSpPr txBox="1"/>
          <p:nvPr>
            <p:ph idx="13" type="subTitle"/>
          </p:nvPr>
        </p:nvSpPr>
        <p:spPr>
          <a:xfrm>
            <a:off x="352395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
        <p:nvSpPr>
          <p:cNvPr id="74" name="Google Shape;74;p9"/>
          <p:cNvSpPr txBox="1"/>
          <p:nvPr>
            <p:ph idx="14" type="title"/>
          </p:nvPr>
        </p:nvSpPr>
        <p:spPr>
          <a:xfrm>
            <a:off x="5971200" y="3120604"/>
            <a:ext cx="2096100" cy="499800"/>
          </a:xfrm>
          <a:prstGeom prst="rect">
            <a:avLst/>
          </a:prstGeom>
        </p:spPr>
        <p:txBody>
          <a:bodyPr anchorCtr="0" anchor="b" bIns="41500" lIns="41500" spcFirstLastPara="1" rIns="41500" wrap="square" tIns="41500">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5" name="Google Shape;75;p9"/>
          <p:cNvSpPr txBox="1"/>
          <p:nvPr>
            <p:ph idx="15" type="subTitle"/>
          </p:nvPr>
        </p:nvSpPr>
        <p:spPr>
          <a:xfrm>
            <a:off x="5971200" y="3656100"/>
            <a:ext cx="2096100" cy="586500"/>
          </a:xfrm>
          <a:prstGeom prst="rect">
            <a:avLst/>
          </a:prstGeom>
        </p:spPr>
        <p:txBody>
          <a:bodyPr anchorCtr="0" anchor="t" bIns="41500" lIns="41500" spcFirstLastPara="1" rIns="41500" wrap="square" tIns="41500">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800"/>
              <a:buNone/>
              <a:defRPr/>
            </a:lvl2pPr>
            <a:lvl3pPr lvl="2" rtl="0" algn="ctr">
              <a:lnSpc>
                <a:spcPct val="100000"/>
              </a:lnSpc>
              <a:spcBef>
                <a:spcPts val="0"/>
              </a:spcBef>
              <a:spcAft>
                <a:spcPts val="0"/>
              </a:spcAft>
              <a:buSzPts val="800"/>
              <a:buNone/>
              <a:defRPr/>
            </a:lvl3pPr>
            <a:lvl4pPr lvl="3" rtl="0" algn="ctr">
              <a:lnSpc>
                <a:spcPct val="100000"/>
              </a:lnSpc>
              <a:spcBef>
                <a:spcPts val="0"/>
              </a:spcBef>
              <a:spcAft>
                <a:spcPts val="0"/>
              </a:spcAft>
              <a:buSzPts val="800"/>
              <a:buNone/>
              <a:defRPr/>
            </a:lvl4pPr>
            <a:lvl5pPr lvl="4" rtl="0" algn="ctr">
              <a:lnSpc>
                <a:spcPct val="100000"/>
              </a:lnSpc>
              <a:spcBef>
                <a:spcPts val="0"/>
              </a:spcBef>
              <a:spcAft>
                <a:spcPts val="0"/>
              </a:spcAft>
              <a:buSzPts val="800"/>
              <a:buNone/>
              <a:defRPr/>
            </a:lvl5pPr>
            <a:lvl6pPr lvl="5" rtl="0" algn="ctr">
              <a:lnSpc>
                <a:spcPct val="100000"/>
              </a:lnSpc>
              <a:spcBef>
                <a:spcPts val="0"/>
              </a:spcBef>
              <a:spcAft>
                <a:spcPts val="0"/>
              </a:spcAft>
              <a:buSzPts val="800"/>
              <a:buNone/>
              <a:defRPr/>
            </a:lvl6pPr>
            <a:lvl7pPr lvl="6" rtl="0" algn="ctr">
              <a:lnSpc>
                <a:spcPct val="100000"/>
              </a:lnSpc>
              <a:spcBef>
                <a:spcPts val="0"/>
              </a:spcBef>
              <a:spcAft>
                <a:spcPts val="0"/>
              </a:spcAft>
              <a:buSzPts val="800"/>
              <a:buNone/>
              <a:defRPr/>
            </a:lvl7pPr>
            <a:lvl8pPr lvl="7" rtl="0" algn="ctr">
              <a:lnSpc>
                <a:spcPct val="100000"/>
              </a:lnSpc>
              <a:spcBef>
                <a:spcPts val="0"/>
              </a:spcBef>
              <a:spcAft>
                <a:spcPts val="0"/>
              </a:spcAft>
              <a:buSzPts val="800"/>
              <a:buNone/>
              <a:defRPr/>
            </a:lvl8pPr>
            <a:lvl9pPr lvl="8" rtl="0" algn="ctr">
              <a:lnSpc>
                <a:spcPct val="100000"/>
              </a:lnSpc>
              <a:spcBef>
                <a:spcPts val="0"/>
              </a:spcBef>
              <a:spcAft>
                <a:spcPts val="0"/>
              </a:spcAft>
              <a:buSzPts val="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1" name="Shape 81"/>
        <p:cNvGrpSpPr/>
        <p:nvPr/>
      </p:nvGrpSpPr>
      <p:grpSpPr>
        <a:xfrm>
          <a:off x="0" y="0"/>
          <a:ext cx="0" cy="0"/>
          <a:chOff x="0" y="0"/>
          <a:chExt cx="0" cy="0"/>
        </a:xfrm>
      </p:grpSpPr>
      <p:sp>
        <p:nvSpPr>
          <p:cNvPr id="82" name="Google Shape;82;p11"/>
          <p:cNvSpPr txBox="1"/>
          <p:nvPr>
            <p:ph type="ctrTitle"/>
          </p:nvPr>
        </p:nvSpPr>
        <p:spPr>
          <a:xfrm>
            <a:off x="4411275" y="1049375"/>
            <a:ext cx="41160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83" name="Google Shape;83;p11"/>
          <p:cNvSpPr txBox="1"/>
          <p:nvPr>
            <p:ph idx="1" type="subTitle"/>
          </p:nvPr>
        </p:nvSpPr>
        <p:spPr>
          <a:xfrm>
            <a:off x="4411275" y="3101975"/>
            <a:ext cx="3198300" cy="79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hyperlink" Target="https://docs.google.com/document/d/1a7oP5kCILgv0zQdwkAHOB7liOF7VPcUGGU5SNA6dcKI/edit?usp=sharing" TargetMode="External"/><Relationship Id="rId2" Type="http://schemas.openxmlformats.org/officeDocument/2006/relationships/hyperlink" Target="https://docs.google.com/document/d/1a7oP5kCILgv0zQdwkAHOB7liOF7VPcUGGU5SNA6dcKI/edit?usp=sharing" TargetMode="External"/><Relationship Id="rId3" Type="http://schemas.openxmlformats.org/officeDocument/2006/relationships/slideLayout" Target="../slideLayouts/slideLayout1.xml"/><Relationship Id="rId4" Type="http://schemas.openxmlformats.org/officeDocument/2006/relationships/slideLayout" Target="../slideLayouts/slideLayout2.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11" Type="http://schemas.openxmlformats.org/officeDocument/2006/relationships/theme" Target="../theme/theme1.xml"/><Relationship Id="rId10"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8.xml"/><Relationship Id="rId22" Type="http://schemas.openxmlformats.org/officeDocument/2006/relationships/slideLayout" Target="../slideLayouts/slideLayout30.xml"/><Relationship Id="rId21" Type="http://schemas.openxmlformats.org/officeDocument/2006/relationships/slideLayout" Target="../slideLayouts/slideLayout29.xml"/><Relationship Id="rId23" Type="http://schemas.openxmlformats.org/officeDocument/2006/relationships/theme" Target="../theme/theme3.xml"/><Relationship Id="rId1" Type="http://schemas.openxmlformats.org/officeDocument/2006/relationships/slideLayout" Target="../slideLayouts/slideLayout9.xml"/><Relationship Id="rId2" Type="http://schemas.openxmlformats.org/officeDocument/2006/relationships/slideLayout" Target="../slideLayouts/slideLayout10.xml"/><Relationship Id="rId3" Type="http://schemas.openxmlformats.org/officeDocument/2006/relationships/slideLayout" Target="../slideLayouts/slideLayout11.xml"/><Relationship Id="rId4" Type="http://schemas.openxmlformats.org/officeDocument/2006/relationships/slideLayout" Target="../slideLayouts/slideLayout12.xml"/><Relationship Id="rId9" Type="http://schemas.openxmlformats.org/officeDocument/2006/relationships/slideLayout" Target="../slideLayouts/slideLayout17.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7" Type="http://schemas.openxmlformats.org/officeDocument/2006/relationships/slideLayout" Target="../slideLayouts/slideLayout25.xml"/><Relationship Id="rId16" Type="http://schemas.openxmlformats.org/officeDocument/2006/relationships/slideLayout" Target="../slideLayouts/slideLayout24.xml"/><Relationship Id="rId19" Type="http://schemas.openxmlformats.org/officeDocument/2006/relationships/slideLayout" Target="../slideLayouts/slideLayout27.xml"/><Relationship Id="rId18"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slideLayout" Target="../slideLayouts/slideLayout32.xml"/><Relationship Id="rId3" Type="http://schemas.openxmlformats.org/officeDocument/2006/relationships/slideLayout" Target="../slideLayouts/slideLayout33.xml"/><Relationship Id="rId4" Type="http://schemas.openxmlformats.org/officeDocument/2006/relationships/slideLayout" Target="../slideLayouts/slideLayout34.xml"/><Relationship Id="rId9" Type="http://schemas.openxmlformats.org/officeDocument/2006/relationships/slideLayout" Target="../slideLayouts/slideLayout39.xml"/><Relationship Id="rId5" Type="http://schemas.openxmlformats.org/officeDocument/2006/relationships/slideLayout" Target="../slideLayouts/slideLayout35.xml"/><Relationship Id="rId6" Type="http://schemas.openxmlformats.org/officeDocument/2006/relationships/slideLayout" Target="../slideLayouts/slideLayout36.xml"/><Relationship Id="rId7" Type="http://schemas.openxmlformats.org/officeDocument/2006/relationships/slideLayout" Target="../slideLayouts/slideLayout37.xml"/><Relationship Id="rId8" Type="http://schemas.openxmlformats.org/officeDocument/2006/relationships/slideLayout" Target="../slideLayouts/slideLayout38.xml"/><Relationship Id="rId11" Type="http://schemas.openxmlformats.org/officeDocument/2006/relationships/slideLayout" Target="../slideLayouts/slideLayout41.xml"/><Relationship Id="rId10" Type="http://schemas.openxmlformats.org/officeDocument/2006/relationships/slideLayout" Target="../slideLayouts/slideLayout40.xml"/><Relationship Id="rId13" Type="http://schemas.openxmlformats.org/officeDocument/2006/relationships/slideLayout" Target="../slideLayouts/slideLayout43.xml"/><Relationship Id="rId12" Type="http://schemas.openxmlformats.org/officeDocument/2006/relationships/slideLayout" Target="../slideLayouts/slideLayout42.xml"/><Relationship Id="rId15" Type="http://schemas.openxmlformats.org/officeDocument/2006/relationships/slideLayout" Target="../slideLayouts/slideLayout45.xml"/><Relationship Id="rId14" Type="http://schemas.openxmlformats.org/officeDocument/2006/relationships/slideLayout" Target="../slideLayouts/slideLayout44.xml"/><Relationship Id="rId17" Type="http://schemas.openxmlformats.org/officeDocument/2006/relationships/slideLayout" Target="../slideLayouts/slideLayout47.xml"/><Relationship Id="rId16" Type="http://schemas.openxmlformats.org/officeDocument/2006/relationships/slideLayout" Target="../slideLayouts/slideLayout46.xml"/><Relationship Id="rId18"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1423" y="190414"/>
            <a:ext cx="7567500" cy="295800"/>
          </a:xfrm>
          <a:prstGeom prst="rect">
            <a:avLst/>
          </a:prstGeom>
          <a:noFill/>
          <a:ln>
            <a:noFill/>
          </a:ln>
        </p:spPr>
        <p:txBody>
          <a:bodyPr anchorCtr="0" anchor="t" bIns="41500" lIns="41500" spcFirstLastPara="1" rIns="41500" wrap="square" tIns="41500">
            <a:noAutofit/>
          </a:bodyPr>
          <a:lstStyle>
            <a:lvl1pPr lvl="0"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1pPr>
            <a:lvl2pPr lvl="1"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2pPr>
            <a:lvl3pPr lvl="2"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3pPr>
            <a:lvl4pPr lvl="3"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4pPr>
            <a:lvl5pPr lvl="4"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5pPr>
            <a:lvl6pPr lvl="5"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6pPr>
            <a:lvl7pPr lvl="6"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7pPr>
            <a:lvl8pPr lvl="7"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8pPr>
            <a:lvl9pPr lvl="8" marR="0" rtl="0" algn="l">
              <a:lnSpc>
                <a:spcPct val="100000"/>
              </a:lnSpc>
              <a:spcBef>
                <a:spcPts val="0"/>
              </a:spcBef>
              <a:spcAft>
                <a:spcPts val="0"/>
              </a:spcAft>
              <a:buClr>
                <a:srgbClr val="F5606E"/>
              </a:buClr>
              <a:buSzPts val="1900"/>
              <a:buFont typeface="Karla"/>
              <a:buNone/>
              <a:defRPr b="1" i="0" sz="1900" u="none" cap="none" strike="noStrike">
                <a:solidFill>
                  <a:srgbClr val="F5606E"/>
                </a:solidFill>
                <a:latin typeface="Karla"/>
                <a:ea typeface="Karla"/>
                <a:cs typeface="Karla"/>
                <a:sym typeface="Karla"/>
              </a:defRPr>
            </a:lvl9pPr>
          </a:lstStyle>
          <a:p/>
        </p:txBody>
      </p:sp>
      <p:sp>
        <p:nvSpPr>
          <p:cNvPr id="7" name="Google Shape;7;p1"/>
          <p:cNvSpPr txBox="1"/>
          <p:nvPr>
            <p:ph idx="1" type="body"/>
          </p:nvPr>
        </p:nvSpPr>
        <p:spPr>
          <a:xfrm>
            <a:off x="415899" y="1076059"/>
            <a:ext cx="7486200" cy="3087900"/>
          </a:xfrm>
          <a:prstGeom prst="rect">
            <a:avLst/>
          </a:prstGeom>
          <a:noFill/>
          <a:ln>
            <a:noFill/>
          </a:ln>
        </p:spPr>
        <p:txBody>
          <a:bodyPr anchorCtr="0" anchor="t" bIns="41500" lIns="41500" spcFirstLastPara="1" rIns="41500" wrap="square" tIns="41500">
            <a:noAutofit/>
          </a:bodyPr>
          <a:lstStyle>
            <a:lvl1pPr indent="-228600" lvl="0" marL="457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800"/>
              <a:buFont typeface="Calibri"/>
              <a:buNone/>
              <a:defRPr b="0" i="0" sz="800" u="none" cap="none" strike="noStrike">
                <a:solidFill>
                  <a:srgbClr val="000000"/>
                </a:solidFill>
                <a:latin typeface="Calibri"/>
                <a:ea typeface="Calibri"/>
                <a:cs typeface="Calibri"/>
                <a:sym typeface="Calibri"/>
              </a:defRPr>
            </a:lvl9pPr>
          </a:lstStyle>
          <a:p/>
        </p:txBody>
      </p:sp>
      <p:sp>
        <p:nvSpPr>
          <p:cNvPr id="8" name="Google Shape;8;p1"/>
          <p:cNvSpPr txBox="1"/>
          <p:nvPr>
            <p:ph idx="12" type="sldNum"/>
          </p:nvPr>
        </p:nvSpPr>
        <p:spPr>
          <a:xfrm>
            <a:off x="8670198" y="4962268"/>
            <a:ext cx="185700" cy="132900"/>
          </a:xfrm>
          <a:prstGeom prst="rect">
            <a:avLst/>
          </a:prstGeom>
          <a:noFill/>
          <a:ln>
            <a:noFill/>
          </a:ln>
        </p:spPr>
        <p:txBody>
          <a:bodyPr anchorCtr="0" anchor="t" bIns="0" lIns="0" spcFirstLastPara="1" rIns="0" wrap="square" tIns="0">
            <a:noAutofit/>
          </a:bodyPr>
          <a:lstStyle>
            <a:lvl1pPr indent="50800" lvl="0"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1pPr>
            <a:lvl2pPr indent="50800" lvl="1"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2pPr>
            <a:lvl3pPr indent="50800" lvl="2"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3pPr>
            <a:lvl4pPr indent="50800" lvl="3"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4pPr>
            <a:lvl5pPr indent="50800" lvl="4"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5pPr>
            <a:lvl6pPr indent="50800" lvl="5"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6pPr>
            <a:lvl7pPr indent="50800" lvl="6"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7pPr>
            <a:lvl8pPr indent="50800" lvl="7"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8pPr>
            <a:lvl9pPr indent="50800" lvl="8" marL="0" marR="0" rtl="0" algn="l">
              <a:lnSpc>
                <a:spcPct val="100000"/>
              </a:lnSpc>
              <a:spcBef>
                <a:spcPts val="0"/>
              </a:spcBef>
              <a:spcAft>
                <a:spcPts val="0"/>
              </a:spcAft>
              <a:buClr>
                <a:srgbClr val="F5606E"/>
              </a:buClr>
              <a:buSzPts val="1000"/>
              <a:buFont typeface="Karla"/>
              <a:buNone/>
              <a:defRPr b="1" i="0" sz="1000" u="none" cap="none" strike="noStrike">
                <a:solidFill>
                  <a:srgbClr val="F5606E"/>
                </a:solidFill>
                <a:latin typeface="Karla"/>
                <a:ea typeface="Karla"/>
                <a:cs typeface="Karla"/>
                <a:sym typeface="Karla"/>
              </a:defRPr>
            </a:lvl9pPr>
          </a:lstStyle>
          <a:p>
            <a:pPr indent="50800" lvl="0" marL="0" rtl="0" algn="l">
              <a:spcBef>
                <a:spcPts val="0"/>
              </a:spcBef>
              <a:spcAft>
                <a:spcPts val="0"/>
              </a:spcAft>
              <a:buNone/>
            </a:pPr>
            <a:fld id="{00000000-1234-1234-1234-123412341234}" type="slidenum">
              <a:rPr lang="en-US"/>
              <a:t>‹#›</a:t>
            </a:fld>
            <a:endParaRPr/>
          </a:p>
        </p:txBody>
      </p:sp>
      <p:sp>
        <p:nvSpPr>
          <p:cNvPr id="9" name="Google Shape;9;p1"/>
          <p:cNvSpPr txBox="1"/>
          <p:nvPr/>
        </p:nvSpPr>
        <p:spPr>
          <a:xfrm>
            <a:off x="135745" y="4945314"/>
            <a:ext cx="4609500" cy="166800"/>
          </a:xfrm>
          <a:prstGeom prst="rect">
            <a:avLst/>
          </a:prstGeom>
          <a:noFill/>
          <a:ln>
            <a:noFill/>
          </a:ln>
        </p:spPr>
        <p:txBody>
          <a:bodyPr anchorCtr="0" anchor="t" bIns="20750" lIns="20750" spcFirstLastPara="1" rIns="20750" wrap="square" tIns="20750">
            <a:noAutofit/>
          </a:bodyPr>
          <a:lstStyle/>
          <a:p>
            <a:pPr indent="0" lvl="0" marL="0" marR="0" rtl="0" algn="l">
              <a:lnSpc>
                <a:spcPct val="100000"/>
              </a:lnSpc>
              <a:spcBef>
                <a:spcPts val="0"/>
              </a:spcBef>
              <a:spcAft>
                <a:spcPts val="0"/>
              </a:spcAft>
              <a:buClr>
                <a:schemeClr val="lt2"/>
              </a:buClr>
              <a:buSzPts val="800"/>
              <a:buFont typeface="Calibri"/>
              <a:buNone/>
            </a:pPr>
            <a:r>
              <a:rPr b="0" i="0" lang="en-US" sz="800" u="none" cap="none" strike="noStrike">
                <a:solidFill>
                  <a:schemeClr val="lt2"/>
                </a:solidFill>
                <a:latin typeface="Calibri"/>
                <a:ea typeface="Calibri"/>
                <a:cs typeface="Calibri"/>
                <a:sym typeface="Calibri"/>
              </a:rPr>
              <a:t>© 20</a:t>
            </a:r>
            <a:r>
              <a:rPr lang="en-US" sz="800">
                <a:solidFill>
                  <a:schemeClr val="lt2"/>
                </a:solidFill>
                <a:latin typeface="Calibri"/>
                <a:ea typeface="Calibri"/>
                <a:cs typeface="Calibri"/>
                <a:sym typeface="Calibri"/>
              </a:rPr>
              <a:t>22</a:t>
            </a:r>
            <a:r>
              <a:rPr b="0" i="0" lang="en-US" sz="800" u="none" cap="none" strike="noStrike">
                <a:solidFill>
                  <a:schemeClr val="lt2"/>
                </a:solidFill>
                <a:latin typeface="Calibri"/>
                <a:ea typeface="Calibri"/>
                <a:cs typeface="Calibri"/>
                <a:sym typeface="Calibri"/>
              </a:rPr>
              <a:t> </a:t>
            </a:r>
            <a:r>
              <a:rPr lang="en-US" sz="800">
                <a:solidFill>
                  <a:schemeClr val="lt2"/>
                </a:solidFill>
                <a:latin typeface="Calibri"/>
                <a:ea typeface="Calibri"/>
                <a:cs typeface="Calibri"/>
                <a:sym typeface="Calibri"/>
              </a:rPr>
              <a:t>SIT</a:t>
            </a:r>
            <a:r>
              <a:rPr b="0" i="0" lang="en-US" sz="800" u="none" cap="none" strike="noStrike">
                <a:solidFill>
                  <a:schemeClr val="lt2"/>
                </a:solidFill>
                <a:latin typeface="Calibri"/>
                <a:ea typeface="Calibri"/>
                <a:cs typeface="Calibri"/>
                <a:sym typeface="Calibri"/>
              </a:rPr>
              <a:t> Academy AG | </a:t>
            </a:r>
            <a:r>
              <a:rPr lang="en-US" sz="800">
                <a:solidFill>
                  <a:schemeClr val="lt2"/>
                </a:solidFill>
                <a:latin typeface="Calibri"/>
                <a:ea typeface="Calibri"/>
                <a:cs typeface="Calibri"/>
                <a:sym typeface="Calibri"/>
              </a:rPr>
              <a:t>Heinrichstrasse 200, 8005 Zürich</a:t>
            </a:r>
            <a:r>
              <a:rPr b="0" i="0" lang="en-US" sz="800" u="none" cap="none" strike="noStrike">
                <a:solidFill>
                  <a:schemeClr val="lt2"/>
                </a:solidFill>
                <a:latin typeface="Calibri"/>
                <a:ea typeface="Calibri"/>
                <a:cs typeface="Calibri"/>
                <a:sym typeface="Calibri"/>
              </a:rPr>
              <a:t> | </a:t>
            </a:r>
            <a:r>
              <a:rPr lang="en-US" sz="800">
                <a:solidFill>
                  <a:schemeClr val="lt2"/>
                </a:solidFill>
                <a:latin typeface="Calibri"/>
                <a:ea typeface="Calibri"/>
                <a:cs typeface="Calibri"/>
                <a:sym typeface="Calibri"/>
              </a:rPr>
              <a:t>https://sit.academy/</a:t>
            </a:r>
            <a:endParaRPr b="0" i="0" sz="800" u="none" cap="none" strike="noStrike">
              <a:solidFill>
                <a:schemeClr val="lt2"/>
              </a:solidFill>
              <a:latin typeface="Calibri"/>
              <a:ea typeface="Calibri"/>
              <a:cs typeface="Calibri"/>
              <a:sym typeface="Calibri"/>
            </a:endParaRPr>
          </a:p>
        </p:txBody>
      </p:sp>
      <p:sp>
        <p:nvSpPr>
          <p:cNvPr id="10" name="Google Shape;10;p1">
            <a:hlinkClick r:id="rId1"/>
          </p:cNvPr>
          <p:cNvSpPr/>
          <p:nvPr/>
        </p:nvSpPr>
        <p:spPr>
          <a:xfrm>
            <a:off x="8734205" y="59197"/>
            <a:ext cx="327993" cy="341027"/>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1">
            <a:hlinkClick r:id="rId2"/>
          </p:cNvPr>
          <p:cNvSpPr/>
          <p:nvPr/>
        </p:nvSpPr>
        <p:spPr>
          <a:xfrm>
            <a:off x="8765613" y="85011"/>
            <a:ext cx="265118" cy="289257"/>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p:nvPr/>
        </p:nvSpPr>
        <p:spPr>
          <a:xfrm>
            <a:off x="8871416" y="280472"/>
            <a:ext cx="44226" cy="48274"/>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1"/>
          <p:cNvSpPr/>
          <p:nvPr/>
        </p:nvSpPr>
        <p:spPr>
          <a:xfrm>
            <a:off x="8846100" y="129566"/>
            <a:ext cx="104998" cy="142034"/>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 id="2147483655"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0">
          <p15:clr>
            <a:srgbClr val="EA4335"/>
          </p15:clr>
        </p15:guide>
        <p15:guide id="2" pos="288">
          <p15:clr>
            <a:srgbClr val="EA4335"/>
          </p15:clr>
        </p15:guide>
        <p15:guide id="3" orient="horz" pos="3110">
          <p15:clr>
            <a:srgbClr val="EA4335"/>
          </p15:clr>
        </p15:guide>
        <p15:guide id="4" orient="horz" pos="28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6" name="Shape 76"/>
        <p:cNvGrpSpPr/>
        <p:nvPr/>
      </p:nvGrpSpPr>
      <p:grpSpPr>
        <a:xfrm>
          <a:off x="0" y="0"/>
          <a:ext cx="0" cy="0"/>
          <a:chOff x="0" y="0"/>
          <a:chExt cx="0" cy="0"/>
        </a:xfrm>
      </p:grpSpPr>
      <p:sp>
        <p:nvSpPr>
          <p:cNvPr id="77" name="Google Shape;77;p10"/>
          <p:cNvSpPr txBox="1"/>
          <p:nvPr>
            <p:ph type="title"/>
          </p:nvPr>
        </p:nvSpPr>
        <p:spPr>
          <a:xfrm>
            <a:off x="311700" y="64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2800"/>
              <a:buFont typeface="Righteous"/>
              <a:buNone/>
              <a:defRPr sz="2800">
                <a:solidFill>
                  <a:schemeClr val="dk2"/>
                </a:solidFill>
                <a:latin typeface="Righteous"/>
                <a:ea typeface="Righteous"/>
                <a:cs typeface="Righteous"/>
                <a:sym typeface="Righteous"/>
              </a:defRPr>
            </a:lvl1pPr>
            <a:lvl2pPr lvl="1" rtl="0">
              <a:spcBef>
                <a:spcPts val="0"/>
              </a:spcBef>
              <a:spcAft>
                <a:spcPts val="0"/>
              </a:spcAft>
              <a:buClr>
                <a:schemeClr val="dk2"/>
              </a:buClr>
              <a:buSzPts val="2800"/>
              <a:buNone/>
              <a:defRPr sz="2800">
                <a:solidFill>
                  <a:schemeClr val="dk2"/>
                </a:solidFill>
              </a:defRPr>
            </a:lvl2pPr>
            <a:lvl3pPr lvl="2" rtl="0">
              <a:spcBef>
                <a:spcPts val="0"/>
              </a:spcBef>
              <a:spcAft>
                <a:spcPts val="0"/>
              </a:spcAft>
              <a:buClr>
                <a:schemeClr val="dk2"/>
              </a:buClr>
              <a:buSzPts val="2800"/>
              <a:buNone/>
              <a:defRPr sz="2800">
                <a:solidFill>
                  <a:schemeClr val="dk2"/>
                </a:solidFill>
              </a:defRPr>
            </a:lvl3pPr>
            <a:lvl4pPr lvl="3" rtl="0">
              <a:spcBef>
                <a:spcPts val="0"/>
              </a:spcBef>
              <a:spcAft>
                <a:spcPts val="0"/>
              </a:spcAft>
              <a:buClr>
                <a:schemeClr val="dk2"/>
              </a:buClr>
              <a:buSzPts val="2800"/>
              <a:buNone/>
              <a:defRPr sz="2800">
                <a:solidFill>
                  <a:schemeClr val="dk2"/>
                </a:solidFill>
              </a:defRPr>
            </a:lvl4pPr>
            <a:lvl5pPr lvl="4" rtl="0">
              <a:spcBef>
                <a:spcPts val="0"/>
              </a:spcBef>
              <a:spcAft>
                <a:spcPts val="0"/>
              </a:spcAft>
              <a:buClr>
                <a:schemeClr val="dk2"/>
              </a:buClr>
              <a:buSzPts val="2800"/>
              <a:buNone/>
              <a:defRPr sz="2800">
                <a:solidFill>
                  <a:schemeClr val="dk2"/>
                </a:solidFill>
              </a:defRPr>
            </a:lvl5pPr>
            <a:lvl6pPr lvl="5" rtl="0">
              <a:spcBef>
                <a:spcPts val="0"/>
              </a:spcBef>
              <a:spcAft>
                <a:spcPts val="0"/>
              </a:spcAft>
              <a:buClr>
                <a:schemeClr val="dk2"/>
              </a:buClr>
              <a:buSzPts val="2800"/>
              <a:buNone/>
              <a:defRPr sz="2800">
                <a:solidFill>
                  <a:schemeClr val="dk2"/>
                </a:solidFill>
              </a:defRPr>
            </a:lvl6pPr>
            <a:lvl7pPr lvl="6" rtl="0">
              <a:spcBef>
                <a:spcPts val="0"/>
              </a:spcBef>
              <a:spcAft>
                <a:spcPts val="0"/>
              </a:spcAft>
              <a:buClr>
                <a:schemeClr val="dk2"/>
              </a:buClr>
              <a:buSzPts val="2800"/>
              <a:buNone/>
              <a:defRPr sz="2800">
                <a:solidFill>
                  <a:schemeClr val="dk2"/>
                </a:solidFill>
              </a:defRPr>
            </a:lvl7pPr>
            <a:lvl8pPr lvl="7" rtl="0">
              <a:spcBef>
                <a:spcPts val="0"/>
              </a:spcBef>
              <a:spcAft>
                <a:spcPts val="0"/>
              </a:spcAft>
              <a:buClr>
                <a:schemeClr val="dk2"/>
              </a:buClr>
              <a:buSzPts val="2800"/>
              <a:buNone/>
              <a:defRPr sz="2800">
                <a:solidFill>
                  <a:schemeClr val="dk2"/>
                </a:solidFill>
              </a:defRPr>
            </a:lvl8pPr>
            <a:lvl9pPr lvl="8" rtl="0">
              <a:spcBef>
                <a:spcPts val="0"/>
              </a:spcBef>
              <a:spcAft>
                <a:spcPts val="0"/>
              </a:spcAft>
              <a:buClr>
                <a:schemeClr val="dk2"/>
              </a:buClr>
              <a:buSzPts val="2800"/>
              <a:buNone/>
              <a:defRPr sz="2800">
                <a:solidFill>
                  <a:schemeClr val="dk2"/>
                </a:solidFill>
              </a:defRPr>
            </a:lvl9pPr>
          </a:lstStyle>
          <a:p/>
        </p:txBody>
      </p:sp>
      <p:sp>
        <p:nvSpPr>
          <p:cNvPr id="78" name="Google Shape;78;p10"/>
          <p:cNvSpPr txBox="1"/>
          <p:nvPr>
            <p:ph idx="1" type="body"/>
          </p:nvPr>
        </p:nvSpPr>
        <p:spPr>
          <a:xfrm>
            <a:off x="311700" y="8476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00000"/>
              </a:lnSpc>
              <a:spcBef>
                <a:spcPts val="0"/>
              </a:spcBef>
              <a:spcAft>
                <a:spcPts val="0"/>
              </a:spcAft>
              <a:buClr>
                <a:schemeClr val="dk2"/>
              </a:buClr>
              <a:buSzPts val="1800"/>
              <a:buFont typeface="Abel"/>
              <a:buChar char="●"/>
              <a:defRPr sz="1800">
                <a:solidFill>
                  <a:schemeClr val="dk2"/>
                </a:solidFill>
                <a:latin typeface="Abel"/>
                <a:ea typeface="Abel"/>
                <a:cs typeface="Abel"/>
                <a:sym typeface="Abel"/>
              </a:defRPr>
            </a:lvl1pPr>
            <a:lvl2pPr indent="-317500" lvl="1" marL="9144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2pPr>
            <a:lvl3pPr indent="-317500" lvl="2" marL="13716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3pPr>
            <a:lvl4pPr indent="-317500" lvl="3" marL="18288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4pPr>
            <a:lvl5pPr indent="-317500" lvl="4" marL="22860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5pPr>
            <a:lvl6pPr indent="-317500" lvl="5" marL="27432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6pPr>
            <a:lvl7pPr indent="-317500" lvl="6" marL="32004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7pPr>
            <a:lvl8pPr indent="-317500" lvl="7" marL="3657600" rtl="0">
              <a:lnSpc>
                <a:spcPct val="100000"/>
              </a:lnSpc>
              <a:spcBef>
                <a:spcPts val="1600"/>
              </a:spcBef>
              <a:spcAft>
                <a:spcPts val="0"/>
              </a:spcAft>
              <a:buClr>
                <a:schemeClr val="dk2"/>
              </a:buClr>
              <a:buSzPts val="1400"/>
              <a:buFont typeface="Abel"/>
              <a:buChar char="○"/>
              <a:defRPr>
                <a:solidFill>
                  <a:schemeClr val="dk2"/>
                </a:solidFill>
                <a:latin typeface="Abel"/>
                <a:ea typeface="Abel"/>
                <a:cs typeface="Abel"/>
                <a:sym typeface="Abel"/>
              </a:defRPr>
            </a:lvl8pPr>
            <a:lvl9pPr indent="-317500" lvl="8" marL="4114800" rtl="0">
              <a:lnSpc>
                <a:spcPct val="100000"/>
              </a:lnSpc>
              <a:spcBef>
                <a:spcPts val="1600"/>
              </a:spcBef>
              <a:spcAft>
                <a:spcPts val="1600"/>
              </a:spcAft>
              <a:buClr>
                <a:schemeClr val="dk2"/>
              </a:buClr>
              <a:buSzPts val="1400"/>
              <a:buFont typeface="Abel"/>
              <a:buChar char="■"/>
              <a:defRPr>
                <a:solidFill>
                  <a:schemeClr val="dk2"/>
                </a:solidFill>
                <a:latin typeface="Abel"/>
                <a:ea typeface="Abel"/>
                <a:cs typeface="Abel"/>
                <a:sym typeface="Abel"/>
              </a:defRPr>
            </a:lvl9pPr>
          </a:lstStyle>
          <a:p/>
        </p:txBody>
      </p:sp>
      <p:sp>
        <p:nvSpPr>
          <p:cNvPr id="79" name="Google Shape;79;p10"/>
          <p:cNvSpPr txBox="1"/>
          <p:nvPr/>
        </p:nvSpPr>
        <p:spPr>
          <a:xfrm>
            <a:off x="8762627" y="4995000"/>
            <a:ext cx="341400" cy="132900"/>
          </a:xfrm>
          <a:prstGeom prst="rect">
            <a:avLst/>
          </a:prstGeom>
          <a:noFill/>
          <a:ln>
            <a:noFill/>
          </a:ln>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b="1" lang="en-US" sz="1000">
                <a:solidFill>
                  <a:srgbClr val="F5606E"/>
                </a:solidFill>
                <a:latin typeface="Karla"/>
                <a:ea typeface="Karla"/>
                <a:cs typeface="Karla"/>
                <a:sym typeface="Karla"/>
              </a:rPr>
              <a:t>‹#›</a:t>
            </a:fld>
            <a:endParaRPr b="1" sz="1000">
              <a:solidFill>
                <a:srgbClr val="F5606E"/>
              </a:solidFill>
              <a:latin typeface="Karla"/>
              <a:ea typeface="Karla"/>
              <a:cs typeface="Karla"/>
              <a:sym typeface="Karla"/>
            </a:endParaRPr>
          </a:p>
        </p:txBody>
      </p:sp>
      <p:sp>
        <p:nvSpPr>
          <p:cNvPr id="80" name="Google Shape;80;p10"/>
          <p:cNvSpPr txBox="1"/>
          <p:nvPr/>
        </p:nvSpPr>
        <p:spPr>
          <a:xfrm>
            <a:off x="135745" y="4945314"/>
            <a:ext cx="4609500" cy="166800"/>
          </a:xfrm>
          <a:prstGeom prst="rect">
            <a:avLst/>
          </a:prstGeom>
          <a:noFill/>
          <a:ln>
            <a:noFill/>
          </a:ln>
        </p:spPr>
        <p:txBody>
          <a:bodyPr anchorCtr="0" anchor="t" bIns="20750" lIns="20750" spcFirstLastPara="1" rIns="20750" wrap="square" tIns="20750">
            <a:noAutofit/>
          </a:bodyPr>
          <a:lstStyle/>
          <a:p>
            <a:pPr indent="0" lvl="0" marL="0" marR="0" rtl="0" algn="l">
              <a:lnSpc>
                <a:spcPct val="100000"/>
              </a:lnSpc>
              <a:spcBef>
                <a:spcPts val="0"/>
              </a:spcBef>
              <a:spcAft>
                <a:spcPts val="0"/>
              </a:spcAft>
              <a:buClr>
                <a:schemeClr val="lt2"/>
              </a:buClr>
              <a:buSzPts val="800"/>
              <a:buFont typeface="Calibri"/>
              <a:buNone/>
            </a:pPr>
            <a:r>
              <a:rPr b="0" i="0" lang="en-US" sz="800" u="none" cap="none" strike="noStrike">
                <a:solidFill>
                  <a:srgbClr val="666666"/>
                </a:solidFill>
                <a:latin typeface="Calibri"/>
                <a:ea typeface="Calibri"/>
                <a:cs typeface="Calibri"/>
                <a:sym typeface="Calibri"/>
              </a:rPr>
              <a:t>© 20</a:t>
            </a:r>
            <a:r>
              <a:rPr lang="en-US" sz="800">
                <a:solidFill>
                  <a:srgbClr val="666666"/>
                </a:solidFill>
                <a:latin typeface="Calibri"/>
                <a:ea typeface="Calibri"/>
                <a:cs typeface="Calibri"/>
                <a:sym typeface="Calibri"/>
              </a:rPr>
              <a:t>22</a:t>
            </a:r>
            <a:r>
              <a:rPr b="0" i="0" lang="en-US" sz="800" u="none" cap="none" strike="noStrike">
                <a:solidFill>
                  <a:srgbClr val="666666"/>
                </a:solidFill>
                <a:latin typeface="Calibri"/>
                <a:ea typeface="Calibri"/>
                <a:cs typeface="Calibri"/>
                <a:sym typeface="Calibri"/>
              </a:rPr>
              <a:t> </a:t>
            </a:r>
            <a:r>
              <a:rPr lang="en-US" sz="800">
                <a:solidFill>
                  <a:srgbClr val="666666"/>
                </a:solidFill>
                <a:latin typeface="Calibri"/>
                <a:ea typeface="Calibri"/>
                <a:cs typeface="Calibri"/>
                <a:sym typeface="Calibri"/>
              </a:rPr>
              <a:t>SIT</a:t>
            </a:r>
            <a:r>
              <a:rPr b="0" i="0" lang="en-US" sz="800" u="none" cap="none" strike="noStrike">
                <a:solidFill>
                  <a:srgbClr val="666666"/>
                </a:solidFill>
                <a:latin typeface="Calibri"/>
                <a:ea typeface="Calibri"/>
                <a:cs typeface="Calibri"/>
                <a:sym typeface="Calibri"/>
              </a:rPr>
              <a:t> Academy AG | </a:t>
            </a:r>
            <a:r>
              <a:rPr lang="en-US" sz="800">
                <a:solidFill>
                  <a:srgbClr val="666666"/>
                </a:solidFill>
                <a:latin typeface="Calibri"/>
                <a:ea typeface="Calibri"/>
                <a:cs typeface="Calibri"/>
                <a:sym typeface="Calibri"/>
              </a:rPr>
              <a:t>Heinrichstrasse 200, 8005 Zürich</a:t>
            </a:r>
            <a:r>
              <a:rPr b="0" i="0" lang="en-US" sz="800" u="none" cap="none" strike="noStrike">
                <a:solidFill>
                  <a:srgbClr val="666666"/>
                </a:solidFill>
                <a:latin typeface="Calibri"/>
                <a:ea typeface="Calibri"/>
                <a:cs typeface="Calibri"/>
                <a:sym typeface="Calibri"/>
              </a:rPr>
              <a:t> | </a:t>
            </a:r>
            <a:r>
              <a:rPr lang="en-US" sz="800">
                <a:solidFill>
                  <a:srgbClr val="666666"/>
                </a:solidFill>
                <a:latin typeface="Calibri"/>
                <a:ea typeface="Calibri"/>
                <a:cs typeface="Calibri"/>
                <a:sym typeface="Calibri"/>
              </a:rPr>
              <a:t>https://sit.academy/</a:t>
            </a:r>
            <a:endParaRPr b="0" i="0" sz="800" u="none" cap="none" strike="noStrike">
              <a:solidFill>
                <a:srgbClr val="666666"/>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56" r:id="rId1"/>
    <p:sldLayoutId id="2147483657" r:id="rId2"/>
    <p:sldLayoutId id="2147483658" r:id="rId3"/>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25">
          <p15:clr>
            <a:srgbClr val="EA4335"/>
          </p15:clr>
        </p15:guide>
        <p15:guide id="2" orient="horz" pos="627">
          <p15:clr>
            <a:srgbClr val="EA4335"/>
          </p15:clr>
        </p15:guide>
      </p15:sldGuideLst>
    </p:ext>
  </p:extLst>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00" name="Shape 200"/>
        <p:cNvGrpSpPr/>
        <p:nvPr/>
      </p:nvGrpSpPr>
      <p:grpSpPr>
        <a:xfrm>
          <a:off x="0" y="0"/>
          <a:ext cx="0" cy="0"/>
          <a:chOff x="0" y="0"/>
          <a:chExt cx="0" cy="0"/>
        </a:xfrm>
      </p:grpSpPr>
      <p:sp>
        <p:nvSpPr>
          <p:cNvPr id="201" name="Google Shape;201;p3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202" name="Google Shape;202;p3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203" name="Google Shape;203;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hyperlink" Target="https://www.mlflow.org/docs/latest/tracking.html"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hyperlink" Target="https://www.mlflow.org/docs/latest/python_api/mlflow.sklearn.html#module-mlflow.sklearn"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hyperlink" Target="https://www.mlflow.org/docs/latest/tracking.html#how-runs-and-artifacts-are-recorded"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 Id="rId3" Type="http://schemas.openxmlformats.org/officeDocument/2006/relationships/hyperlink" Target="https://www.mlflow.org/docs/latest/tracking.html" TargetMode="Externa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 Id="rId3" Type="http://schemas.openxmlformats.org/officeDocument/2006/relationships/hyperlink" Target="https://colab.research.google.com/drive/1kzl1crSNKyX9Fl2YNO-RBMpIBHwIudvf?usp=sharing" TargetMode="External"/><Relationship Id="rId4" Type="http://schemas.openxmlformats.org/officeDocument/2006/relationships/hyperlink" Target="https://colab.research.google.com/drive/10GRPUJmzJopZMkzmKbLXsEoqYo8qpVwe?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hyperlink" Target="https://colab.research.google.com/" TargetMode="External"/><Relationship Id="rId4" Type="http://schemas.openxmlformats.org/officeDocument/2006/relationships/hyperlink" Target="https://ngrok.com/"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s://colab.research.google.com/drive/1GiHwCf9_YRlbpl5o1IF-7S2VLHB21TPc?usp=shari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github.com/dmatrix/mlflow-workshop-part-2" TargetMode="Externa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www.mlflow.org/docs/latest/models.html#mlflow-model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www.mlflow.org/docs/latest/models.html#built-in-model-flavors"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image" Target="../media/image6.png"/><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s://mlflow.org/docs/latest/models.html#id21" TargetMode="External"/><Relationship Id="rId4" Type="http://schemas.openxmlformats.org/officeDocument/2006/relationships/hyperlink" Target="https://mlflow.org/docs/latest/python_api/mlflow.sklearn.html#module-mlflow.sklearn" TargetMode="External"/><Relationship Id="rId9" Type="http://schemas.openxmlformats.org/officeDocument/2006/relationships/hyperlink" Target="https://mlflow.org/docs/latest/models.html#id23" TargetMode="External"/><Relationship Id="rId5" Type="http://schemas.openxmlformats.org/officeDocument/2006/relationships/hyperlink" Target="https://mlflow.org/docs/latest/python_api/mlflow.sklearn.html#mlflow.sklearn.save_model" TargetMode="External"/><Relationship Id="rId6" Type="http://schemas.openxmlformats.org/officeDocument/2006/relationships/hyperlink" Target="https://mlflow.org/docs/latest/python_api/mlflow.sklearn.html#mlflow.sklearn.log_model" TargetMode="External"/><Relationship Id="rId7" Type="http://schemas.openxmlformats.org/officeDocument/2006/relationships/hyperlink" Target="https://mlflow.org/docs/latest/python_api/mlflow.sklearn.html#mlflow.sklearn.load_model" TargetMode="External"/><Relationship Id="rId8" Type="http://schemas.openxmlformats.org/officeDocument/2006/relationships/hyperlink" Target="https://mlflow.org/docs/latest/python_api/mlflow.models.html#mlflow.models.Model" TargetMode="External"/><Relationship Id="rId11" Type="http://schemas.openxmlformats.org/officeDocument/2006/relationships/hyperlink" Target="https://mlflow.org/docs/latest/models.html#pyfunc-model-flavor" TargetMode="External"/><Relationship Id="rId10" Type="http://schemas.openxmlformats.org/officeDocument/2006/relationships/hyperlink" Target="https://mlflow.org/docs/latest/python_api/mlflow.html#mlflow.evaluate" TargetMode="External"/><Relationship Id="rId12" Type="http://schemas.openxmlformats.org/officeDocument/2006/relationships/hyperlink" Target="https://mlflow.org/docs/latest/tracking.html#tracki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 Id="rId3" Type="http://schemas.openxmlformats.org/officeDocument/2006/relationships/hyperlink" Target="https://mlflow.org/docs/latest/models.html#id25" TargetMode="External"/><Relationship Id="rId4" Type="http://schemas.openxmlformats.org/officeDocument/2006/relationships/hyperlink" Target="https://mlflow.org/docs/latest/models.html#deploy-mlflow-models" TargetMode="External"/><Relationship Id="rId9" Type="http://schemas.openxmlformats.org/officeDocument/2006/relationships/hyperlink" Target="https://mlflow.org/docs/latest/models.html#deploy-a-python-function-model-on-amazon-sagemaker" TargetMode="External"/><Relationship Id="rId5" Type="http://schemas.openxmlformats.org/officeDocument/2006/relationships/hyperlink" Target="https://mlflow.org/docs/latest/models.html#deploy-a-python-function-model-on-microsoft-azure-ml" TargetMode="External"/><Relationship Id="rId6" Type="http://schemas.openxmlformats.org/officeDocument/2006/relationships/hyperlink" Target="https://mlflow.org/docs/latest/models.html#deploy-a-python-function-model-on-microsoft-azure-ml" TargetMode="External"/><Relationship Id="rId7" Type="http://schemas.openxmlformats.org/officeDocument/2006/relationships/hyperlink" Target="https://mlflow.org/docs/latest/models.html#deploy-a-python-function-model-on-microsoft-azure-ml" TargetMode="External"/><Relationship Id="rId8" Type="http://schemas.openxmlformats.org/officeDocument/2006/relationships/hyperlink" Target="https://mlflow.org/docs/latest/models.html#deploy-a-python-function-model-on-amazon-sagemaker" TargetMode="External"/><Relationship Id="rId11" Type="http://schemas.openxmlformats.org/officeDocument/2006/relationships/hyperlink" Target="https://mlflow.org/docs/latest/models.html#export-a-python-function-model-as-an-apache-spark-udf" TargetMode="External"/><Relationship Id="rId10" Type="http://schemas.openxmlformats.org/officeDocument/2006/relationships/hyperlink" Target="https://mlflow.org/docs/latest/models.html#deploy-a-python-function-model-on-amazon-sagemaker" TargetMode="External"/><Relationship Id="rId13" Type="http://schemas.openxmlformats.org/officeDocument/2006/relationships/hyperlink" Target="https://mlflow.org/docs/latest/models.html#export-a-python-function-model-as-an-apache-spark-udf" TargetMode="External"/><Relationship Id="rId12" Type="http://schemas.openxmlformats.org/officeDocument/2006/relationships/hyperlink" Target="https://mlflow.org/docs/latest/models.html#export-a-python-function-model-as-an-apache-spark-udf" TargetMode="External"/><Relationship Id="rId14" Type="http://schemas.openxmlformats.org/officeDocument/2006/relationships/hyperlink" Target="https://www.mlflow.org/docs/latest/models.html#built-in-deployment-tool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 Id="rId3" Type="http://schemas.openxmlformats.org/officeDocument/2006/relationships/hyperlink" Target="https://colab.research.google.com/drive/1iPfG1tjI6R4nBMc5V3-34iedh3hJUN-W?usp=sharing" TargetMode="External"/><Relationship Id="rId4" Type="http://schemas.openxmlformats.org/officeDocument/2006/relationships/hyperlink" Target="https://colab.research.google.com/drive/1Nf_79cWE1cgX6QYxKjtYb0O8_CGLb1C3?usp=sharing" TargetMode="External"/><Relationship Id="rId5" Type="http://schemas.openxmlformats.org/officeDocument/2006/relationships/hyperlink" Target="https://colab.research.google.com/drive/1Nf_79cWE1cgX6QYxKjtYb0O8_CGLb1C3?usp=sharing"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 Id="rId3" Type="http://schemas.openxmlformats.org/officeDocument/2006/relationships/image" Target="../media/image1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1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9.xm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hyperlink" Target="https://martinfowler.com/articles/cd4ml.html" TargetMode="Externa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1.xml"/><Relationship Id="rId3" Type="http://schemas.openxmlformats.org/officeDocument/2006/relationships/hyperlink" Target="https://colab.research.google.com/drive/1rQcAyRSnAbMCgZnDz4LbS_e_ubEodoeE?usp=sharin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hyperlink" Target="https://martinfowler.com/articles/cd4ml.html" TargetMode="External"/><Relationship Id="rId4" Type="http://schemas.openxmlformats.org/officeDocument/2006/relationships/hyperlink" Target="https://databricks.com/discover/managing-machine-learning-lifecycle" TargetMode="External"/><Relationship Id="rId5" Type="http://schemas.openxmlformats.org/officeDocument/2006/relationships/hyperlink" Target="https://www.mlflow.org/docs/latest/index.html"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hyperlink" Target="https://martinfowler.com/articles/cd4ml.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hyperlink" Target="https://mlflow.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51"/>
          <p:cNvSpPr txBox="1"/>
          <p:nvPr/>
        </p:nvSpPr>
        <p:spPr>
          <a:xfrm>
            <a:off x="66428" y="4884711"/>
            <a:ext cx="4609500" cy="166800"/>
          </a:xfrm>
          <a:prstGeom prst="rect">
            <a:avLst/>
          </a:prstGeom>
          <a:noFill/>
          <a:ln>
            <a:noFill/>
          </a:ln>
        </p:spPr>
        <p:txBody>
          <a:bodyPr anchorCtr="0" anchor="t" bIns="20750" lIns="20750" spcFirstLastPara="1" rIns="20750" wrap="square" tIns="20750">
            <a:noAutofit/>
          </a:bodyPr>
          <a:lstStyle/>
          <a:p>
            <a:pPr indent="0" lvl="0" marL="0" marR="0" rtl="0" algn="l">
              <a:lnSpc>
                <a:spcPct val="100000"/>
              </a:lnSpc>
              <a:spcBef>
                <a:spcPts val="0"/>
              </a:spcBef>
              <a:spcAft>
                <a:spcPts val="0"/>
              </a:spcAft>
              <a:buClr>
                <a:schemeClr val="lt1"/>
              </a:buClr>
              <a:buSzPts val="800"/>
              <a:buFont typeface="Calibri"/>
              <a:buNone/>
            </a:pPr>
            <a:r>
              <a:rPr b="0" i="0" lang="en-US" sz="800" u="none" cap="none" strike="noStrike">
                <a:solidFill>
                  <a:schemeClr val="lt1"/>
                </a:solidFill>
                <a:latin typeface="Calibri"/>
                <a:ea typeface="Calibri"/>
                <a:cs typeface="Calibri"/>
                <a:sym typeface="Calibri"/>
              </a:rPr>
              <a:t>© 20</a:t>
            </a:r>
            <a:r>
              <a:rPr lang="en-US" sz="800">
                <a:solidFill>
                  <a:schemeClr val="lt1"/>
                </a:solidFill>
                <a:latin typeface="Calibri"/>
                <a:ea typeface="Calibri"/>
                <a:cs typeface="Calibri"/>
                <a:sym typeface="Calibri"/>
              </a:rPr>
              <a:t>22</a:t>
            </a:r>
            <a:r>
              <a:rPr b="0" i="0" lang="en-US" sz="800" u="none" cap="none" strike="noStrike">
                <a:solidFill>
                  <a:schemeClr val="lt1"/>
                </a:solidFill>
                <a:latin typeface="Calibri"/>
                <a:ea typeface="Calibri"/>
                <a:cs typeface="Calibri"/>
                <a:sym typeface="Calibri"/>
              </a:rPr>
              <a:t> </a:t>
            </a:r>
            <a:r>
              <a:rPr lang="en-US" sz="800">
                <a:solidFill>
                  <a:schemeClr val="lt1"/>
                </a:solidFill>
                <a:latin typeface="Calibri"/>
                <a:ea typeface="Calibri"/>
                <a:cs typeface="Calibri"/>
                <a:sym typeface="Calibri"/>
              </a:rPr>
              <a:t>SIT</a:t>
            </a:r>
            <a:r>
              <a:rPr b="0" i="0" lang="en-US" sz="800" u="none" cap="none" strike="noStrike">
                <a:solidFill>
                  <a:schemeClr val="lt1"/>
                </a:solidFill>
                <a:latin typeface="Calibri"/>
                <a:ea typeface="Calibri"/>
                <a:cs typeface="Calibri"/>
                <a:sym typeface="Calibri"/>
              </a:rPr>
              <a:t> Academy </a:t>
            </a:r>
            <a:r>
              <a:rPr b="0" i="0" lang="en-US" sz="800" u="none" cap="none" strike="noStrike">
                <a:solidFill>
                  <a:schemeClr val="lt1"/>
                </a:solidFill>
                <a:latin typeface="Calibri"/>
                <a:ea typeface="Calibri"/>
                <a:cs typeface="Calibri"/>
                <a:sym typeface="Calibri"/>
              </a:rPr>
              <a:t>AG | </a:t>
            </a:r>
            <a:r>
              <a:rPr lang="en-US" sz="800">
                <a:solidFill>
                  <a:schemeClr val="lt1"/>
                </a:solidFill>
                <a:latin typeface="Calibri"/>
                <a:ea typeface="Calibri"/>
                <a:cs typeface="Calibri"/>
                <a:sym typeface="Calibri"/>
              </a:rPr>
              <a:t>Heinrichstrasse 200, 8005 Zürich</a:t>
            </a:r>
            <a:r>
              <a:rPr b="0" i="0" lang="en-US" sz="800" u="none" cap="none" strike="noStrike">
                <a:solidFill>
                  <a:schemeClr val="lt1"/>
                </a:solidFill>
                <a:latin typeface="Calibri"/>
                <a:ea typeface="Calibri"/>
                <a:cs typeface="Calibri"/>
                <a:sym typeface="Calibri"/>
              </a:rPr>
              <a:t> |</a:t>
            </a:r>
            <a:r>
              <a:rPr lang="en-US" sz="800">
                <a:solidFill>
                  <a:schemeClr val="lt1"/>
                </a:solidFill>
                <a:latin typeface="Calibri"/>
                <a:ea typeface="Calibri"/>
                <a:cs typeface="Calibri"/>
                <a:sym typeface="Calibri"/>
              </a:rPr>
              <a:t> https://sit.academy/</a:t>
            </a:r>
            <a:endParaRPr b="0" i="0" sz="800" u="none" cap="none" strike="noStrike">
              <a:solidFill>
                <a:schemeClr val="lt1"/>
              </a:solidFill>
              <a:latin typeface="Calibri"/>
              <a:ea typeface="Calibri"/>
              <a:cs typeface="Calibri"/>
              <a:sym typeface="Calibri"/>
            </a:endParaRPr>
          </a:p>
        </p:txBody>
      </p:sp>
      <p:sp>
        <p:nvSpPr>
          <p:cNvPr id="299" name="Google Shape;299;p51"/>
          <p:cNvSpPr txBox="1"/>
          <p:nvPr>
            <p:ph type="title"/>
          </p:nvPr>
        </p:nvSpPr>
        <p:spPr>
          <a:xfrm>
            <a:off x="349031" y="1888848"/>
            <a:ext cx="6934200" cy="11421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dk1"/>
              </a:buClr>
              <a:buSzPts val="1100"/>
              <a:buFont typeface="Arial"/>
              <a:buNone/>
            </a:pPr>
            <a:r>
              <a:rPr lang="en-US"/>
              <a:t>Hands-on MLFlow</a:t>
            </a:r>
            <a:endParaRPr/>
          </a:p>
          <a:p>
            <a:pPr indent="0" lvl="0" marL="0" rtl="0" algn="l">
              <a:spcBef>
                <a:spcPts val="0"/>
              </a:spcBef>
              <a:spcAft>
                <a:spcPts val="0"/>
              </a:spcAft>
              <a:buNone/>
            </a:pPr>
            <a:r>
              <a:t/>
            </a:r>
            <a:endParaRPr/>
          </a:p>
        </p:txBody>
      </p:sp>
      <p:sp>
        <p:nvSpPr>
          <p:cNvPr id="300" name="Google Shape;300;p51"/>
          <p:cNvSpPr txBox="1"/>
          <p:nvPr>
            <p:ph idx="1" type="body"/>
          </p:nvPr>
        </p:nvSpPr>
        <p:spPr>
          <a:xfrm>
            <a:off x="374650" y="3034502"/>
            <a:ext cx="6934200" cy="693300"/>
          </a:xfrm>
          <a:prstGeom prst="rect">
            <a:avLst/>
          </a:prstGeom>
        </p:spPr>
        <p:txBody>
          <a:bodyPr anchorCtr="0" anchor="t" bIns="0" lIns="0" spcFirstLastPara="1" rIns="0" wrap="square" tIns="0">
            <a:noAutofit/>
          </a:bodyPr>
          <a:lstStyle/>
          <a:p>
            <a:pPr indent="0" lvl="0" marL="0" rtl="0" algn="l">
              <a:spcBef>
                <a:spcPts val="750"/>
              </a:spcBef>
              <a:spcAft>
                <a:spcPts val="0"/>
              </a:spcAft>
              <a:buClr>
                <a:schemeClr val="dk1"/>
              </a:buClr>
              <a:buSzPts val="1100"/>
              <a:buFont typeface="Arial"/>
              <a:buNone/>
            </a:pPr>
            <a:r>
              <a:rPr lang="en-US"/>
              <a:t>M</a:t>
            </a:r>
            <a:r>
              <a:rPr lang="en-US"/>
              <a:t>anaging the end-to-end machine learning lifecycle in practice.</a:t>
            </a:r>
            <a:endParaRPr/>
          </a:p>
          <a:p>
            <a:pPr indent="0" lvl="0" marL="0" rtl="0" algn="l">
              <a:spcBef>
                <a:spcPts val="750"/>
              </a:spcBef>
              <a:spcAft>
                <a:spcPts val="0"/>
              </a:spcAft>
              <a:buClr>
                <a:schemeClr val="dk1"/>
              </a:buClr>
              <a:buSzPts val="1100"/>
              <a:buFont typeface="Arial"/>
              <a:buNone/>
            </a:pPr>
            <a:r>
              <a:t/>
            </a:r>
            <a:endParaRPr/>
          </a:p>
          <a:p>
            <a:pPr indent="0" lvl="0" marL="0" rtl="0" algn="l">
              <a:spcBef>
                <a:spcPts val="75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5" name="Shape 655"/>
        <p:cNvGrpSpPr/>
        <p:nvPr/>
      </p:nvGrpSpPr>
      <p:grpSpPr>
        <a:xfrm>
          <a:off x="0" y="0"/>
          <a:ext cx="0" cy="0"/>
          <a:chOff x="0" y="0"/>
          <a:chExt cx="0" cy="0"/>
        </a:xfrm>
      </p:grpSpPr>
      <p:sp>
        <p:nvSpPr>
          <p:cNvPr id="656" name="Google Shape;656;p6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Concepts</a:t>
            </a:r>
            <a:endParaRPr/>
          </a:p>
        </p:txBody>
      </p:sp>
      <p:sp>
        <p:nvSpPr>
          <p:cNvPr id="657" name="Google Shape;657;p60"/>
          <p:cNvSpPr txBox="1"/>
          <p:nvPr>
            <p:ph type="title"/>
          </p:nvPr>
        </p:nvSpPr>
        <p:spPr>
          <a:xfrm>
            <a:off x="107670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Code Version</a:t>
            </a:r>
            <a:endParaRPr/>
          </a:p>
        </p:txBody>
      </p:sp>
      <p:sp>
        <p:nvSpPr>
          <p:cNvPr id="658" name="Google Shape;658;p60"/>
          <p:cNvSpPr txBox="1"/>
          <p:nvPr>
            <p:ph idx="1" type="subTitle"/>
          </p:nvPr>
        </p:nvSpPr>
        <p:spPr>
          <a:xfrm>
            <a:off x="1223550" y="2296150"/>
            <a:ext cx="1847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Git commit hash of the run</a:t>
            </a:r>
            <a:endParaRPr/>
          </a:p>
        </p:txBody>
      </p:sp>
      <p:sp>
        <p:nvSpPr>
          <p:cNvPr id="659" name="Google Shape;659;p60"/>
          <p:cNvSpPr txBox="1"/>
          <p:nvPr>
            <p:ph idx="3" type="title"/>
          </p:nvPr>
        </p:nvSpPr>
        <p:spPr>
          <a:xfrm>
            <a:off x="352395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Start &amp; End Time</a:t>
            </a:r>
            <a:endParaRPr/>
          </a:p>
        </p:txBody>
      </p:sp>
      <p:sp>
        <p:nvSpPr>
          <p:cNvPr id="660" name="Google Shape;660;p60"/>
          <p:cNvSpPr txBox="1"/>
          <p:nvPr>
            <p:ph idx="4" type="subTitle"/>
          </p:nvPr>
        </p:nvSpPr>
        <p:spPr>
          <a:xfrm>
            <a:off x="3523950" y="229615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Start and end Time of the run</a:t>
            </a:r>
            <a:endParaRPr/>
          </a:p>
        </p:txBody>
      </p:sp>
      <p:sp>
        <p:nvSpPr>
          <p:cNvPr id="661" name="Google Shape;661;p60"/>
          <p:cNvSpPr txBox="1"/>
          <p:nvPr>
            <p:ph idx="5" type="title"/>
          </p:nvPr>
        </p:nvSpPr>
        <p:spPr>
          <a:xfrm>
            <a:off x="5971200" y="176065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Source</a:t>
            </a:r>
            <a:endParaRPr/>
          </a:p>
        </p:txBody>
      </p:sp>
      <p:sp>
        <p:nvSpPr>
          <p:cNvPr id="662" name="Google Shape;662;p60"/>
          <p:cNvSpPr txBox="1"/>
          <p:nvPr>
            <p:ph idx="6" type="subTitle"/>
          </p:nvPr>
        </p:nvSpPr>
        <p:spPr>
          <a:xfrm>
            <a:off x="5971200" y="2296150"/>
            <a:ext cx="2096100" cy="97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Name of the file to launch the run, or the project name and entry point for the run</a:t>
            </a:r>
            <a:endParaRPr/>
          </a:p>
        </p:txBody>
      </p:sp>
      <p:sp>
        <p:nvSpPr>
          <p:cNvPr id="663" name="Google Shape;663;p60"/>
          <p:cNvSpPr txBox="1"/>
          <p:nvPr>
            <p:ph idx="7" type="title"/>
          </p:nvPr>
        </p:nvSpPr>
        <p:spPr>
          <a:xfrm>
            <a:off x="107670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Parameters</a:t>
            </a:r>
            <a:endParaRPr/>
          </a:p>
        </p:txBody>
      </p:sp>
      <p:sp>
        <p:nvSpPr>
          <p:cNvPr id="664" name="Google Shape;664;p60"/>
          <p:cNvSpPr txBox="1"/>
          <p:nvPr>
            <p:ph idx="8" type="subTitle"/>
          </p:nvPr>
        </p:nvSpPr>
        <p:spPr>
          <a:xfrm>
            <a:off x="107670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Key-value input parameters of your choice. Both keys and values are strings.</a:t>
            </a:r>
            <a:endParaRPr/>
          </a:p>
        </p:txBody>
      </p:sp>
      <p:sp>
        <p:nvSpPr>
          <p:cNvPr id="665" name="Google Shape;665;p60"/>
          <p:cNvSpPr txBox="1"/>
          <p:nvPr>
            <p:ph idx="9" type="title"/>
          </p:nvPr>
        </p:nvSpPr>
        <p:spPr>
          <a:xfrm>
            <a:off x="352395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Metrics</a:t>
            </a:r>
            <a:endParaRPr/>
          </a:p>
        </p:txBody>
      </p:sp>
      <p:sp>
        <p:nvSpPr>
          <p:cNvPr id="666" name="Google Shape;666;p60"/>
          <p:cNvSpPr txBox="1"/>
          <p:nvPr>
            <p:ph idx="13" type="subTitle"/>
          </p:nvPr>
        </p:nvSpPr>
        <p:spPr>
          <a:xfrm>
            <a:off x="352395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Key-value metrics, where the value is numeric and can be updated throughout the course of the run </a:t>
            </a:r>
            <a:endParaRPr/>
          </a:p>
        </p:txBody>
      </p:sp>
      <p:sp>
        <p:nvSpPr>
          <p:cNvPr id="667" name="Google Shape;667;p60"/>
          <p:cNvSpPr txBox="1"/>
          <p:nvPr>
            <p:ph idx="14" type="title"/>
          </p:nvPr>
        </p:nvSpPr>
        <p:spPr>
          <a:xfrm>
            <a:off x="5971200" y="33492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a:t>Artifacts</a:t>
            </a:r>
            <a:endParaRPr/>
          </a:p>
        </p:txBody>
      </p:sp>
      <p:sp>
        <p:nvSpPr>
          <p:cNvPr id="668" name="Google Shape;668;p60"/>
          <p:cNvSpPr txBox="1"/>
          <p:nvPr>
            <p:ph idx="15" type="subTitle"/>
          </p:nvPr>
        </p:nvSpPr>
        <p:spPr>
          <a:xfrm>
            <a:off x="5971200" y="3884700"/>
            <a:ext cx="2096100" cy="586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US"/>
              <a:t>Output files in any format (images, pickled models, data files…).</a:t>
            </a:r>
            <a:endParaRPr/>
          </a:p>
        </p:txBody>
      </p:sp>
      <p:sp>
        <p:nvSpPr>
          <p:cNvPr id="669" name="Google Shape;669;p60"/>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
        <p:nvSpPr>
          <p:cNvPr id="670" name="Google Shape;670;p60"/>
          <p:cNvSpPr txBox="1"/>
          <p:nvPr>
            <p:ph type="title"/>
          </p:nvPr>
        </p:nvSpPr>
        <p:spPr>
          <a:xfrm>
            <a:off x="452025" y="818950"/>
            <a:ext cx="83232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In MLFlow tracking, a </a:t>
            </a:r>
            <a:r>
              <a:rPr lang="en-US"/>
              <a:t>run</a:t>
            </a:r>
            <a:r>
              <a:rPr lang="en-US">
                <a:solidFill>
                  <a:schemeClr val="dk2"/>
                </a:solidFill>
              </a:rPr>
              <a:t> </a:t>
            </a:r>
            <a:r>
              <a:rPr lang="en-US">
                <a:solidFill>
                  <a:schemeClr val="dk2"/>
                </a:solidFill>
                <a:latin typeface="Abel"/>
                <a:ea typeface="Abel"/>
                <a:cs typeface="Abel"/>
                <a:sym typeface="Abel"/>
              </a:rPr>
              <a:t>is the execution of some piece of data science code. For each run, you can log:</a:t>
            </a:r>
            <a:endParaRPr>
              <a:solidFill>
                <a:schemeClr val="dk2"/>
              </a:solidFill>
              <a:latin typeface="Abel"/>
              <a:ea typeface="Abel"/>
              <a:cs typeface="Abel"/>
              <a:sym typeface="Abe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61"/>
          <p:cNvSpPr/>
          <p:nvPr/>
        </p:nvSpPr>
        <p:spPr>
          <a:xfrm>
            <a:off x="475400" y="1085075"/>
            <a:ext cx="3959100" cy="3140700"/>
          </a:xfrm>
          <a:prstGeom prst="roundRect">
            <a:avLst>
              <a:gd fmla="val 8174"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1"/>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Python API</a:t>
            </a:r>
            <a:endParaRPr/>
          </a:p>
        </p:txBody>
      </p:sp>
      <p:sp>
        <p:nvSpPr>
          <p:cNvPr id="677" name="Google Shape;677;p61"/>
          <p:cNvSpPr txBox="1"/>
          <p:nvPr/>
        </p:nvSpPr>
        <p:spPr>
          <a:xfrm>
            <a:off x="4934825" y="891450"/>
            <a:ext cx="3605700" cy="3879000"/>
          </a:xfrm>
          <a:prstGeom prst="rect">
            <a:avLst/>
          </a:prstGeom>
          <a:noFill/>
          <a:ln>
            <a:noFill/>
          </a:ln>
        </p:spPr>
        <p:txBody>
          <a:bodyPr anchorCtr="0" anchor="t" bIns="91425" lIns="91425" spcFirstLastPara="1" rIns="91425" wrap="square" tIns="91425">
            <a:spAutoFit/>
          </a:bodyPr>
          <a:lstStyle/>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Creates a new </a:t>
            </a:r>
            <a:r>
              <a:rPr b="1" lang="en-US" sz="1500">
                <a:solidFill>
                  <a:schemeClr val="accent1"/>
                </a:solidFill>
                <a:latin typeface="Abel"/>
                <a:ea typeface="Abel"/>
                <a:cs typeface="Abel"/>
                <a:sym typeface="Abel"/>
              </a:rPr>
              <a:t>run</a:t>
            </a:r>
            <a:endParaRPr b="1" sz="1500">
              <a:solidFill>
                <a:schemeClr val="accent1"/>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 all </a:t>
            </a:r>
            <a:r>
              <a:rPr b="1" lang="en-US" sz="1500">
                <a:solidFill>
                  <a:schemeClr val="accent1"/>
                </a:solidFill>
                <a:latin typeface="Abel"/>
                <a:ea typeface="Abel"/>
                <a:cs typeface="Abel"/>
                <a:sym typeface="Abel"/>
              </a:rPr>
              <a:t>parameters</a:t>
            </a:r>
            <a:r>
              <a:rPr lang="en-US" sz="1500">
                <a:solidFill>
                  <a:schemeClr val="dk2"/>
                </a:solidFill>
                <a:latin typeface="Abel"/>
                <a:ea typeface="Abel"/>
                <a:cs typeface="Abel"/>
                <a:sym typeface="Abel"/>
              </a:rPr>
              <a:t> for LinearRegression</a:t>
            </a:r>
            <a:endParaRPr sz="1500">
              <a:solidFill>
                <a:schemeClr val="dk2"/>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 training </a:t>
            </a:r>
            <a:r>
              <a:rPr b="1" lang="en-US" sz="1500">
                <a:solidFill>
                  <a:schemeClr val="accent1"/>
                </a:solidFill>
                <a:latin typeface="Abel"/>
                <a:ea typeface="Abel"/>
                <a:cs typeface="Abel"/>
                <a:sym typeface="Abel"/>
              </a:rPr>
              <a:t>Metrics</a:t>
            </a:r>
            <a:endParaRPr b="1" sz="1500">
              <a:solidFill>
                <a:schemeClr val="accent1"/>
              </a:solidFill>
              <a:latin typeface="Abel"/>
              <a:ea typeface="Abel"/>
              <a:cs typeface="Abel"/>
              <a:sym typeface="Abel"/>
            </a:endParaRPr>
          </a:p>
          <a:p>
            <a:pPr indent="-323850" lvl="0" marL="457200" rtl="0" algn="l">
              <a:spcBef>
                <a:spcPts val="0"/>
              </a:spcBef>
              <a:spcAft>
                <a:spcPts val="0"/>
              </a:spcAft>
              <a:buClr>
                <a:schemeClr val="accent1"/>
              </a:buClr>
              <a:buSzPts val="1500"/>
              <a:buFont typeface="Righteous"/>
              <a:buChar char="❖"/>
            </a:pPr>
            <a:r>
              <a:rPr lang="en-US" sz="1500">
                <a:solidFill>
                  <a:schemeClr val="dk2"/>
                </a:solidFill>
                <a:latin typeface="Abel"/>
                <a:ea typeface="Abel"/>
                <a:cs typeface="Abel"/>
                <a:sym typeface="Abel"/>
              </a:rPr>
              <a:t>Logs</a:t>
            </a:r>
            <a:r>
              <a:rPr lang="en-US" sz="1500">
                <a:latin typeface="Abel"/>
                <a:ea typeface="Abel"/>
                <a:cs typeface="Abel"/>
                <a:sym typeface="Abel"/>
              </a:rPr>
              <a:t> </a:t>
            </a:r>
            <a:r>
              <a:rPr b="1" lang="en-US" sz="1500">
                <a:solidFill>
                  <a:schemeClr val="accent1"/>
                </a:solidFill>
                <a:latin typeface="Abel"/>
                <a:ea typeface="Abel"/>
                <a:cs typeface="Abel"/>
                <a:sym typeface="Abel"/>
              </a:rPr>
              <a:t>Model</a:t>
            </a:r>
            <a:endParaRPr b="1" sz="1500">
              <a:solidFill>
                <a:schemeClr val="accent1"/>
              </a:solidFill>
              <a:latin typeface="Abel"/>
              <a:ea typeface="Abel"/>
              <a:cs typeface="Abel"/>
              <a:sym typeface="Abel"/>
            </a:endParaRPr>
          </a:p>
          <a:p>
            <a:pPr indent="0" lvl="0" marL="0" rtl="0" algn="l">
              <a:spcBef>
                <a:spcPts val="0"/>
              </a:spcBef>
              <a:spcAft>
                <a:spcPts val="0"/>
              </a:spcAft>
              <a:buNone/>
            </a:pPr>
            <a:r>
              <a:t/>
            </a:r>
            <a:endParaRPr sz="1500">
              <a:solidFill>
                <a:schemeClr val="dk2"/>
              </a:solidFill>
              <a:latin typeface="Abel"/>
              <a:ea typeface="Abel"/>
              <a:cs typeface="Abel"/>
              <a:sym typeface="Abel"/>
            </a:endParaRPr>
          </a:p>
          <a:p>
            <a:pPr indent="0" lvl="0" marL="0" rtl="0" algn="l">
              <a:spcBef>
                <a:spcPts val="0"/>
              </a:spcBef>
              <a:spcAft>
                <a:spcPts val="0"/>
              </a:spcAft>
              <a:buNone/>
            </a:pPr>
            <a:r>
              <a:rPr lang="en-US" sz="1500">
                <a:solidFill>
                  <a:schemeClr val="dk2"/>
                </a:solidFill>
                <a:latin typeface="Abel"/>
                <a:ea typeface="Abel"/>
                <a:cs typeface="Abel"/>
                <a:sym typeface="Abel"/>
              </a:rPr>
              <a:t>By default, all this information is stored in the folder </a:t>
            </a:r>
            <a:r>
              <a:rPr b="1" lang="en-US" sz="1500">
                <a:solidFill>
                  <a:schemeClr val="accent1"/>
                </a:solidFill>
                <a:latin typeface="Abel"/>
                <a:ea typeface="Abel"/>
                <a:cs typeface="Abel"/>
                <a:sym typeface="Abel"/>
              </a:rPr>
              <a:t>mlrun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&lt;experiment id&gt;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&lt;run id&gt;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artifacts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 model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meta.yaml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metrics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params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 tags</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meta.yaml</a:t>
            </a:r>
            <a:endParaRPr sz="1500">
              <a:solidFill>
                <a:schemeClr val="dk2"/>
              </a:solidFill>
              <a:latin typeface="Abel"/>
              <a:ea typeface="Abel"/>
              <a:cs typeface="Abel"/>
              <a:sym typeface="Abel"/>
            </a:endParaRPr>
          </a:p>
        </p:txBody>
      </p:sp>
      <p:sp>
        <p:nvSpPr>
          <p:cNvPr id="678" name="Google Shape;678;p61"/>
          <p:cNvSpPr/>
          <p:nvPr/>
        </p:nvSpPr>
        <p:spPr>
          <a:xfrm>
            <a:off x="475375" y="3099950"/>
            <a:ext cx="3959100" cy="5040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1"/>
          <p:cNvSpPr/>
          <p:nvPr/>
        </p:nvSpPr>
        <p:spPr>
          <a:xfrm>
            <a:off x="475375" y="1728350"/>
            <a:ext cx="3959100" cy="259200"/>
          </a:xfrm>
          <a:prstGeom prst="rect">
            <a:avLst/>
          </a:prstGeom>
          <a:solidFill>
            <a:srgbClr val="CFE2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1"/>
          <p:cNvSpPr txBox="1"/>
          <p:nvPr>
            <p:ph type="title"/>
          </p:nvPr>
        </p:nvSpPr>
        <p:spPr>
          <a:xfrm>
            <a:off x="527350" y="1121600"/>
            <a:ext cx="4249800" cy="3140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numpy </a:t>
            </a:r>
            <a:r>
              <a:rPr b="1" lang="en-US" sz="1500">
                <a:solidFill>
                  <a:srgbClr val="400000"/>
                </a:solidFill>
                <a:latin typeface="Abel"/>
                <a:ea typeface="Abel"/>
                <a:cs typeface="Abel"/>
                <a:sym typeface="Abel"/>
              </a:rPr>
              <a:t>as</a:t>
            </a:r>
            <a:r>
              <a:rPr lang="en-US" sz="1500">
                <a:solidFill>
                  <a:schemeClr val="dk1"/>
                </a:solidFill>
                <a:latin typeface="Abel"/>
                <a:ea typeface="Abel"/>
                <a:cs typeface="Abel"/>
                <a:sym typeface="Abel"/>
              </a:rPr>
              <a:t> np</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from</a:t>
            </a:r>
            <a:r>
              <a:rPr lang="en-US" sz="1500">
                <a:solidFill>
                  <a:schemeClr val="dk1"/>
                </a:solidFill>
                <a:latin typeface="Abel"/>
                <a:ea typeface="Abel"/>
                <a:cs typeface="Abel"/>
                <a:sym typeface="Abel"/>
              </a:rPr>
              <a:t> sklearn</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linear_model </a:t>
            </a: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LinearRegression</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import</a:t>
            </a:r>
            <a:r>
              <a:rPr lang="en-US" sz="1500">
                <a:solidFill>
                  <a:schemeClr val="dk1"/>
                </a:solidFill>
                <a:latin typeface="Abel"/>
                <a:ea typeface="Abel"/>
                <a:cs typeface="Abel"/>
                <a:sym typeface="Abel"/>
              </a:rPr>
              <a:t> mlflow</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X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array</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3</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y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dot</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X</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np</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array</a:t>
            </a:r>
            <a:r>
              <a:rPr lang="en-US" sz="1500">
                <a:solidFill>
                  <a:srgbClr val="806030"/>
                </a:solidFill>
                <a:latin typeface="Abel"/>
                <a:ea typeface="Abel"/>
                <a:cs typeface="Abel"/>
                <a:sym typeface="Abel"/>
              </a:rPr>
              <a:t>([</a:t>
            </a:r>
            <a:r>
              <a:rPr lang="en-US" sz="1500">
                <a:solidFill>
                  <a:srgbClr val="8C0000"/>
                </a:solidFill>
                <a:latin typeface="Abel"/>
                <a:ea typeface="Abel"/>
                <a:cs typeface="Abel"/>
                <a:sym typeface="Abel"/>
              </a:rPr>
              <a:t>1</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2</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44AADD"/>
                </a:solidFill>
                <a:latin typeface="Abel"/>
                <a:ea typeface="Abel"/>
                <a:cs typeface="Abel"/>
                <a:sym typeface="Abel"/>
              </a:rPr>
              <a:t>+</a:t>
            </a:r>
            <a:r>
              <a:rPr lang="en-US" sz="1500">
                <a:solidFill>
                  <a:schemeClr val="dk1"/>
                </a:solidFill>
                <a:latin typeface="Abel"/>
                <a:ea typeface="Abel"/>
                <a:cs typeface="Abel"/>
                <a:sym typeface="Abel"/>
              </a:rPr>
              <a:t> </a:t>
            </a:r>
            <a:r>
              <a:rPr lang="en-US" sz="1500">
                <a:solidFill>
                  <a:srgbClr val="8C0000"/>
                </a:solidFill>
                <a:latin typeface="Abel"/>
                <a:ea typeface="Abel"/>
                <a:cs typeface="Abel"/>
                <a:sym typeface="Abel"/>
              </a:rPr>
              <a:t>3</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b="1" lang="en-US" sz="1500">
                <a:solidFill>
                  <a:srgbClr val="400000"/>
                </a:solidFill>
                <a:latin typeface="Abel"/>
                <a:ea typeface="Abel"/>
                <a:cs typeface="Abel"/>
                <a:sym typeface="Abel"/>
              </a:rPr>
              <a:t>with</a:t>
            </a:r>
            <a:r>
              <a:rPr lang="en-US" sz="1500">
                <a:solidFill>
                  <a:schemeClr val="dk1"/>
                </a:solidFill>
                <a:latin typeface="Abel"/>
                <a:ea typeface="Abel"/>
                <a:cs typeface="Abel"/>
                <a:sym typeface="Abel"/>
              </a:rPr>
              <a:t> mlflow</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start_run</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mlflow</a:t>
            </a:r>
            <a:r>
              <a:rPr lang="en-US" sz="1500">
                <a:solidFill>
                  <a:srgbClr val="806030"/>
                </a:solidFill>
                <a:latin typeface="Abel"/>
                <a:ea typeface="Abel"/>
                <a:cs typeface="Abel"/>
                <a:sym typeface="Abel"/>
              </a:rPr>
              <a:t>.</a:t>
            </a:r>
            <a:r>
              <a:rPr lang="en-US" sz="1500" u="sng">
                <a:solidFill>
                  <a:schemeClr val="hlink"/>
                </a:solidFill>
                <a:latin typeface="Abel"/>
                <a:ea typeface="Abel"/>
                <a:cs typeface="Abel"/>
                <a:sym typeface="Abel"/>
                <a:hlinkClick r:id="rId3"/>
              </a:rPr>
              <a:t>sklearn.autolog</a:t>
            </a:r>
            <a:r>
              <a:rPr lang="en-US" sz="1500">
                <a:solidFill>
                  <a:srgbClr val="806030"/>
                </a:solidFill>
                <a:latin typeface="Abel"/>
                <a:ea typeface="Abel"/>
                <a:cs typeface="Abel"/>
                <a:sym typeface="Abel"/>
              </a:rPr>
              <a:t>()</a:t>
            </a:r>
            <a:endParaRPr sz="1500">
              <a:solidFill>
                <a:schemeClr val="dk1"/>
              </a:solidFill>
              <a:latin typeface="Abel"/>
              <a:ea typeface="Abel"/>
              <a:cs typeface="Abel"/>
              <a:sym typeface="Abel"/>
            </a:endParaRPr>
          </a:p>
          <a:p>
            <a:pPr indent="0" lvl="0" marL="0" rtl="0" algn="l">
              <a:lnSpc>
                <a:spcPct val="115000"/>
              </a:lnSpc>
              <a:spcBef>
                <a:spcPts val="0"/>
              </a:spcBef>
              <a:spcAft>
                <a:spcPts val="0"/>
              </a:spcAft>
              <a:buNone/>
            </a:pPr>
            <a:r>
              <a:rPr lang="en-US" sz="1500">
                <a:solidFill>
                  <a:schemeClr val="dk1"/>
                </a:solidFill>
                <a:latin typeface="Abel"/>
                <a:ea typeface="Abel"/>
                <a:cs typeface="Abel"/>
                <a:sym typeface="Abel"/>
              </a:rPr>
              <a:t>    reg </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LinearRegression</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fit</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X</a:t>
            </a:r>
            <a:r>
              <a:rPr lang="en-US" sz="1500">
                <a:solidFill>
                  <a:srgbClr val="806030"/>
                </a:solidFill>
                <a:latin typeface="Abel"/>
                <a:ea typeface="Abel"/>
                <a:cs typeface="Abel"/>
                <a:sym typeface="Abel"/>
              </a:rPr>
              <a:t>,</a:t>
            </a:r>
            <a:r>
              <a:rPr lang="en-US" sz="1500">
                <a:solidFill>
                  <a:schemeClr val="dk1"/>
                </a:solidFill>
                <a:latin typeface="Abel"/>
                <a:ea typeface="Abel"/>
                <a:cs typeface="Abel"/>
                <a:sym typeface="Abel"/>
              </a:rPr>
              <a:t> y</a:t>
            </a:r>
            <a:r>
              <a:rPr lang="en-US" sz="1500">
                <a:solidFill>
                  <a:srgbClr val="806030"/>
                </a:solidFill>
                <a:latin typeface="Abel"/>
                <a:ea typeface="Abel"/>
                <a:cs typeface="Abel"/>
                <a:sym typeface="Abel"/>
              </a:rPr>
              <a:t>)</a:t>
            </a:r>
            <a:endParaRPr b="1" sz="1500">
              <a:solidFill>
                <a:srgbClr val="FF7700"/>
              </a:solidFill>
              <a:latin typeface="Abel"/>
              <a:ea typeface="Abel"/>
              <a:cs typeface="Abel"/>
              <a:sym typeface="Abe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4" name="Shape 684"/>
        <p:cNvGrpSpPr/>
        <p:nvPr/>
      </p:nvGrpSpPr>
      <p:grpSpPr>
        <a:xfrm>
          <a:off x="0" y="0"/>
          <a:ext cx="0" cy="0"/>
          <a:chOff x="0" y="0"/>
          <a:chExt cx="0" cy="0"/>
        </a:xfrm>
      </p:grpSpPr>
      <p:sp>
        <p:nvSpPr>
          <p:cNvPr id="685" name="Google Shape;685;p62"/>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Storage Configurations</a:t>
            </a:r>
            <a:endParaRPr/>
          </a:p>
        </p:txBody>
      </p:sp>
      <p:pic>
        <p:nvPicPr>
          <p:cNvPr id="686" name="Google Shape;686;p62"/>
          <p:cNvPicPr preferRelativeResize="0"/>
          <p:nvPr/>
        </p:nvPicPr>
        <p:blipFill rotWithShape="1">
          <a:blip r:embed="rId3">
            <a:alphaModFix/>
          </a:blip>
          <a:srcRect b="17148" l="30203" r="32979" t="2794"/>
          <a:stretch/>
        </p:blipFill>
        <p:spPr>
          <a:xfrm>
            <a:off x="922175" y="1270288"/>
            <a:ext cx="2127549" cy="2602924"/>
          </a:xfrm>
          <a:prstGeom prst="rect">
            <a:avLst/>
          </a:prstGeom>
          <a:noFill/>
          <a:ln>
            <a:noFill/>
          </a:ln>
        </p:spPr>
      </p:pic>
      <p:pic>
        <p:nvPicPr>
          <p:cNvPr id="687" name="Google Shape;687;p62"/>
          <p:cNvPicPr preferRelativeResize="0"/>
          <p:nvPr/>
        </p:nvPicPr>
        <p:blipFill rotWithShape="1">
          <a:blip r:embed="rId4">
            <a:alphaModFix/>
          </a:blip>
          <a:srcRect b="27497" l="16144" r="35864" t="4322"/>
          <a:stretch/>
        </p:blipFill>
        <p:spPr>
          <a:xfrm>
            <a:off x="4255075" y="847125"/>
            <a:ext cx="4410974" cy="3525776"/>
          </a:xfrm>
          <a:prstGeom prst="rect">
            <a:avLst/>
          </a:prstGeom>
          <a:noFill/>
          <a:ln>
            <a:noFill/>
          </a:ln>
        </p:spPr>
      </p:pic>
      <p:sp>
        <p:nvSpPr>
          <p:cNvPr id="688" name="Google Shape;688;p62"/>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5"/>
              </a:rPr>
              <a:t>Source</a:t>
            </a:r>
            <a:endParaRPr sz="1200"/>
          </a:p>
        </p:txBody>
      </p:sp>
      <p:cxnSp>
        <p:nvCxnSpPr>
          <p:cNvPr id="689" name="Google Shape;689;p62"/>
          <p:cNvCxnSpPr/>
          <p:nvPr/>
        </p:nvCxnSpPr>
        <p:spPr>
          <a:xfrm flipH="1">
            <a:off x="3639425" y="1185000"/>
            <a:ext cx="7800" cy="2836800"/>
          </a:xfrm>
          <a:prstGeom prst="straightConnector1">
            <a:avLst/>
          </a:prstGeom>
          <a:noFill/>
          <a:ln cap="flat" cmpd="sng" w="114300">
            <a:solidFill>
              <a:schemeClr val="accent2"/>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3" name="Shape 693"/>
        <p:cNvGrpSpPr/>
        <p:nvPr/>
      </p:nvGrpSpPr>
      <p:grpSpPr>
        <a:xfrm>
          <a:off x="0" y="0"/>
          <a:ext cx="0" cy="0"/>
          <a:chOff x="0" y="0"/>
          <a:chExt cx="0" cy="0"/>
        </a:xfrm>
      </p:grpSpPr>
      <p:sp>
        <p:nvSpPr>
          <p:cNvPr id="694" name="Google Shape;694;p63"/>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UI</a:t>
            </a:r>
            <a:endParaRPr/>
          </a:p>
        </p:txBody>
      </p:sp>
      <p:sp>
        <p:nvSpPr>
          <p:cNvPr id="695" name="Google Shape;695;p63"/>
          <p:cNvSpPr txBox="1"/>
          <p:nvPr/>
        </p:nvSpPr>
        <p:spPr>
          <a:xfrm>
            <a:off x="6788400" y="47034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
        <p:nvSpPr>
          <p:cNvPr id="696" name="Google Shape;696;p63"/>
          <p:cNvSpPr txBox="1"/>
          <p:nvPr>
            <p:ph type="title"/>
          </p:nvPr>
        </p:nvSpPr>
        <p:spPr>
          <a:xfrm>
            <a:off x="452025" y="1074850"/>
            <a:ext cx="8323200" cy="49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Once you have executed a </a:t>
            </a:r>
            <a:r>
              <a:rPr lang="en-US"/>
              <a:t>run </a:t>
            </a:r>
            <a:r>
              <a:rPr lang="en-US">
                <a:solidFill>
                  <a:schemeClr val="dk2"/>
                </a:solidFill>
                <a:latin typeface="Abel"/>
                <a:ea typeface="Abel"/>
                <a:cs typeface="Abel"/>
                <a:sym typeface="Abel"/>
              </a:rPr>
              <a:t>i</a:t>
            </a:r>
            <a:r>
              <a:rPr lang="en-US">
                <a:solidFill>
                  <a:schemeClr val="dk2"/>
                </a:solidFill>
                <a:latin typeface="Abel"/>
                <a:ea typeface="Abel"/>
                <a:cs typeface="Abel"/>
                <a:sym typeface="Abel"/>
              </a:rPr>
              <a:t>n MLFlow tracking, you can explore all the entities you logged using the MLFlow UI:</a:t>
            </a:r>
            <a:endParaRPr>
              <a:solidFill>
                <a:schemeClr val="dk2"/>
              </a:solidFill>
              <a:latin typeface="Abel"/>
              <a:ea typeface="Abel"/>
              <a:cs typeface="Abel"/>
              <a:sym typeface="Abel"/>
            </a:endParaRPr>
          </a:p>
        </p:txBody>
      </p:sp>
      <p:pic>
        <p:nvPicPr>
          <p:cNvPr id="697" name="Google Shape;697;p63"/>
          <p:cNvPicPr preferRelativeResize="0"/>
          <p:nvPr/>
        </p:nvPicPr>
        <p:blipFill>
          <a:blip r:embed="rId4">
            <a:alphaModFix/>
          </a:blip>
          <a:stretch>
            <a:fillRect/>
          </a:stretch>
        </p:blipFill>
        <p:spPr>
          <a:xfrm>
            <a:off x="1374300" y="1527875"/>
            <a:ext cx="6478642" cy="32640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 name="Shape 701"/>
        <p:cNvGrpSpPr/>
        <p:nvPr/>
      </p:nvGrpSpPr>
      <p:grpSpPr>
        <a:xfrm>
          <a:off x="0" y="0"/>
          <a:ext cx="0" cy="0"/>
          <a:chOff x="0" y="0"/>
          <a:chExt cx="0" cy="0"/>
        </a:xfrm>
      </p:grpSpPr>
      <p:sp>
        <p:nvSpPr>
          <p:cNvPr id="702" name="Google Shape;702;p64"/>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Tracking: experiments</a:t>
            </a:r>
            <a:endParaRPr/>
          </a:p>
        </p:txBody>
      </p:sp>
      <p:sp>
        <p:nvSpPr>
          <p:cNvPr id="703" name="Google Shape;703;p64"/>
          <p:cNvSpPr txBox="1"/>
          <p:nvPr/>
        </p:nvSpPr>
        <p:spPr>
          <a:xfrm>
            <a:off x="880550" y="1294850"/>
            <a:ext cx="7883700" cy="2031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Minimal Example</a:t>
            </a:r>
            <a:endParaRPr b="1" sz="3000">
              <a:solidFill>
                <a:schemeClr val="accent1"/>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Regression problem</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Classification Problem </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Exercise: Tracking with your own code</a:t>
            </a:r>
            <a:endParaRPr sz="3000">
              <a:solidFill>
                <a:schemeClr val="dk2"/>
              </a:solidFill>
              <a:latin typeface="Abel"/>
              <a:ea typeface="Abel"/>
              <a:cs typeface="Abel"/>
              <a:sym typeface="Abe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7" name="Shape 707"/>
        <p:cNvGrpSpPr/>
        <p:nvPr/>
      </p:nvGrpSpPr>
      <p:grpSpPr>
        <a:xfrm>
          <a:off x="0" y="0"/>
          <a:ext cx="0" cy="0"/>
          <a:chOff x="0" y="0"/>
          <a:chExt cx="0" cy="0"/>
        </a:xfrm>
      </p:grpSpPr>
      <p:sp>
        <p:nvSpPr>
          <p:cNvPr id="708" name="Google Shape;708;p65"/>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Tracking Livecoding!</a:t>
            </a:r>
            <a:endParaRPr/>
          </a:p>
        </p:txBody>
      </p:sp>
      <p:sp>
        <p:nvSpPr>
          <p:cNvPr id="709" name="Google Shape;709;p65"/>
          <p:cNvSpPr txBox="1"/>
          <p:nvPr/>
        </p:nvSpPr>
        <p:spPr>
          <a:xfrm>
            <a:off x="768900" y="1470550"/>
            <a:ext cx="6966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The notebooks are available here:</a:t>
            </a:r>
            <a:endParaRPr sz="1800"/>
          </a:p>
          <a:p>
            <a:pPr indent="0" lvl="0" marL="0" rtl="0" algn="l">
              <a:spcBef>
                <a:spcPts val="0"/>
              </a:spcBef>
              <a:spcAft>
                <a:spcPts val="0"/>
              </a:spcAft>
              <a:buNone/>
            </a:pPr>
            <a:r>
              <a:rPr lang="en-US" sz="1800" u="sng">
                <a:solidFill>
                  <a:schemeClr val="hlink"/>
                </a:solidFill>
                <a:hlinkClick r:id="rId3"/>
              </a:rPr>
              <a:t>LC0_MLFlow_Tracking_MinExample</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US" sz="1800" u="sng">
                <a:solidFill>
                  <a:schemeClr val="hlink"/>
                </a:solidFill>
                <a:hlinkClick r:id="rId4"/>
              </a:rPr>
              <a:t>LC1_MLFlow_Tracking_Regression_SwissHousing</a:t>
            </a:r>
            <a:endParaRPr sz="1800"/>
          </a:p>
        </p:txBody>
      </p:sp>
      <p:sp>
        <p:nvSpPr>
          <p:cNvPr id="710" name="Google Shape;710;p65"/>
          <p:cNvSpPr txBox="1"/>
          <p:nvPr/>
        </p:nvSpPr>
        <p:spPr>
          <a:xfrm>
            <a:off x="768900" y="932650"/>
            <a:ext cx="774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1"/>
                </a:solidFill>
              </a:rPr>
              <a:t>Go to Google Colab </a:t>
            </a:r>
            <a:endParaRPr sz="1800">
              <a:solidFill>
                <a:schemeClr val="accent1"/>
              </a:solidFill>
            </a:endParaRPr>
          </a:p>
        </p:txBody>
      </p:sp>
      <p:grpSp>
        <p:nvGrpSpPr>
          <p:cNvPr id="711" name="Google Shape;711;p65"/>
          <p:cNvGrpSpPr/>
          <p:nvPr/>
        </p:nvGrpSpPr>
        <p:grpSpPr>
          <a:xfrm>
            <a:off x="6474074" y="3337985"/>
            <a:ext cx="1968999" cy="1156957"/>
            <a:chOff x="7009649" y="1541981"/>
            <a:chExt cx="524940" cy="320655"/>
          </a:xfrm>
        </p:grpSpPr>
        <p:sp>
          <p:nvSpPr>
            <p:cNvPr id="712" name="Google Shape;712;p65"/>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5"/>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5"/>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5"/>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5"/>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5"/>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5"/>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5"/>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3" name="Shape 723"/>
        <p:cNvGrpSpPr/>
        <p:nvPr/>
      </p:nvGrpSpPr>
      <p:grpSpPr>
        <a:xfrm>
          <a:off x="0" y="0"/>
          <a:ext cx="0" cy="0"/>
          <a:chOff x="0" y="0"/>
          <a:chExt cx="0" cy="0"/>
        </a:xfrm>
      </p:grpSpPr>
      <p:grpSp>
        <p:nvGrpSpPr>
          <p:cNvPr id="724" name="Google Shape;724;p66"/>
          <p:cNvGrpSpPr/>
          <p:nvPr/>
        </p:nvGrpSpPr>
        <p:grpSpPr>
          <a:xfrm>
            <a:off x="2078035" y="2781250"/>
            <a:ext cx="4987939" cy="2034118"/>
            <a:chOff x="1166125" y="3336675"/>
            <a:chExt cx="5247700" cy="2140050"/>
          </a:xfrm>
        </p:grpSpPr>
        <p:sp>
          <p:nvSpPr>
            <p:cNvPr id="725" name="Google Shape;725;p66"/>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6"/>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 name="Google Shape;727;p66"/>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Projects</a:t>
            </a:r>
            <a:endParaRPr b="1" sz="3600">
              <a:solidFill>
                <a:srgbClr val="263238"/>
              </a:solidFill>
              <a:latin typeface="Karla"/>
              <a:ea typeface="Karla"/>
              <a:cs typeface="Karla"/>
              <a:sym typeface="Karla"/>
            </a:endParaRPr>
          </a:p>
        </p:txBody>
      </p:sp>
      <p:sp>
        <p:nvSpPr>
          <p:cNvPr id="728" name="Google Shape;728;p66"/>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package data science code in a reusable way</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729" name="Google Shape;729;p66"/>
          <p:cNvGrpSpPr/>
          <p:nvPr/>
        </p:nvGrpSpPr>
        <p:grpSpPr>
          <a:xfrm>
            <a:off x="3222738" y="633154"/>
            <a:ext cx="2698510" cy="2059127"/>
            <a:chOff x="766325" y="238125"/>
            <a:chExt cx="6085950" cy="4643950"/>
          </a:xfrm>
        </p:grpSpPr>
        <p:sp>
          <p:nvSpPr>
            <p:cNvPr id="730" name="Google Shape;730;p66"/>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6"/>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6"/>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6"/>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6"/>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6"/>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6"/>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6"/>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6"/>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6"/>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6"/>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6"/>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6"/>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6"/>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6"/>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6"/>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6"/>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6"/>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6"/>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6"/>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6"/>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6"/>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6"/>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6"/>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6"/>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6"/>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6"/>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6"/>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6"/>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6"/>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6"/>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6"/>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6"/>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6"/>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6"/>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6"/>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6"/>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6"/>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6"/>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6"/>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6"/>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6"/>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6"/>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6"/>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6"/>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6"/>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6"/>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6"/>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6"/>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6"/>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6"/>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1" name="Google Shape;781;p66"/>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6"/>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03</a:t>
            </a:r>
            <a:endParaRPr b="1" sz="4800">
              <a:solidFill>
                <a:srgbClr val="263238"/>
              </a:solidFill>
              <a:latin typeface="Karla"/>
              <a:ea typeface="Karla"/>
              <a:cs typeface="Karla"/>
              <a:sym typeface="Karla"/>
            </a:endParaRPr>
          </a:p>
        </p:txBody>
      </p:sp>
      <p:sp>
        <p:nvSpPr>
          <p:cNvPr id="783" name="Google Shape;783;p66"/>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7" name="Shape 787"/>
        <p:cNvGrpSpPr/>
        <p:nvPr/>
      </p:nvGrpSpPr>
      <p:grpSpPr>
        <a:xfrm>
          <a:off x="0" y="0"/>
          <a:ext cx="0" cy="0"/>
          <a:chOff x="0" y="0"/>
          <a:chExt cx="0" cy="0"/>
        </a:xfrm>
      </p:grpSpPr>
      <p:sp>
        <p:nvSpPr>
          <p:cNvPr id="788" name="Google Shape;788;p67"/>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solidFill>
                  <a:srgbClr val="263238"/>
                </a:solidFill>
                <a:latin typeface="Righteous"/>
                <a:ea typeface="Righteous"/>
                <a:cs typeface="Righteous"/>
                <a:sym typeface="Righteous"/>
              </a:rPr>
              <a:t>Overview</a:t>
            </a:r>
            <a:endParaRPr/>
          </a:p>
        </p:txBody>
      </p:sp>
      <p:sp>
        <p:nvSpPr>
          <p:cNvPr id="789" name="Google Shape;789;p67"/>
          <p:cNvSpPr txBox="1"/>
          <p:nvPr/>
        </p:nvSpPr>
        <p:spPr>
          <a:xfrm>
            <a:off x="768900" y="1247325"/>
            <a:ext cx="6915900" cy="1569900"/>
          </a:xfrm>
          <a:prstGeom prst="rect">
            <a:avLst/>
          </a:prstGeom>
          <a:noFill/>
          <a:ln>
            <a:noFill/>
          </a:ln>
        </p:spPr>
        <p:txBody>
          <a:bodyPr anchorCtr="0" anchor="t" bIns="91425" lIns="91425" spcFirstLastPara="1" rIns="91425" wrap="square" tIns="91425">
            <a:spAutoFit/>
          </a:bodyPr>
          <a:lstStyle/>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Concepts and motivation </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Documentation</a:t>
            </a:r>
            <a:endParaRPr sz="3000">
              <a:solidFill>
                <a:schemeClr val="dk2"/>
              </a:solidFill>
              <a:latin typeface="Abel"/>
              <a:ea typeface="Abel"/>
              <a:cs typeface="Abel"/>
              <a:sym typeface="Abel"/>
            </a:endParaRPr>
          </a:p>
          <a:p>
            <a:pPr indent="-419100" lvl="0" marL="457200" marR="0" rtl="0" algn="l">
              <a:lnSpc>
                <a:spcPct val="100000"/>
              </a:lnSpc>
              <a:spcBef>
                <a:spcPts val="0"/>
              </a:spcBef>
              <a:spcAft>
                <a:spcPts val="0"/>
              </a:spcAft>
              <a:buClr>
                <a:srgbClr val="EF475B"/>
              </a:buClr>
              <a:buSzPts val="3000"/>
              <a:buFont typeface="Righteous"/>
              <a:buChar char="❖"/>
            </a:pPr>
            <a:r>
              <a:rPr lang="en-US" sz="3000">
                <a:solidFill>
                  <a:schemeClr val="dk2"/>
                </a:solidFill>
                <a:latin typeface="Abel"/>
                <a:ea typeface="Abel"/>
                <a:cs typeface="Abel"/>
                <a:sym typeface="Abel"/>
              </a:rPr>
              <a:t>Build and share an MLflow Project with Git</a:t>
            </a:r>
            <a:endParaRPr sz="3000">
              <a:solidFill>
                <a:schemeClr val="dk2"/>
              </a:solidFill>
              <a:latin typeface="Abel"/>
              <a:ea typeface="Abel"/>
              <a:cs typeface="Abel"/>
              <a:sym typeface="Abe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 name="Shape 793"/>
        <p:cNvGrpSpPr/>
        <p:nvPr/>
      </p:nvGrpSpPr>
      <p:grpSpPr>
        <a:xfrm>
          <a:off x="0" y="0"/>
          <a:ext cx="0" cy="0"/>
          <a:chOff x="0" y="0"/>
          <a:chExt cx="0" cy="0"/>
        </a:xfrm>
      </p:grpSpPr>
      <p:sp>
        <p:nvSpPr>
          <p:cNvPr id="794" name="Google Shape;794;p68"/>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latin typeface="Righteous"/>
                <a:ea typeface="Righteous"/>
                <a:cs typeface="Righteous"/>
                <a:sym typeface="Righteous"/>
              </a:rPr>
              <a:t>MLFlow Projects</a:t>
            </a:r>
            <a:endParaRPr>
              <a:latin typeface="Righteous"/>
              <a:ea typeface="Righteous"/>
              <a:cs typeface="Righteous"/>
              <a:sym typeface="Righteous"/>
            </a:endParaRPr>
          </a:p>
        </p:txBody>
      </p:sp>
      <p:sp>
        <p:nvSpPr>
          <p:cNvPr id="795" name="Google Shape;795;p68"/>
          <p:cNvSpPr txBox="1"/>
          <p:nvPr/>
        </p:nvSpPr>
        <p:spPr>
          <a:xfrm>
            <a:off x="1399402" y="2187075"/>
            <a:ext cx="10965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Projects</a:t>
            </a:r>
            <a:endParaRPr b="1" sz="1800">
              <a:solidFill>
                <a:srgbClr val="EF475B"/>
              </a:solidFill>
              <a:latin typeface="Karla"/>
              <a:ea typeface="Karla"/>
              <a:cs typeface="Karla"/>
              <a:sym typeface="Karla"/>
            </a:endParaRPr>
          </a:p>
        </p:txBody>
      </p:sp>
      <p:sp>
        <p:nvSpPr>
          <p:cNvPr id="796" name="Google Shape;796;p68"/>
          <p:cNvSpPr txBox="1"/>
          <p:nvPr/>
        </p:nvSpPr>
        <p:spPr>
          <a:xfrm>
            <a:off x="866002" y="287497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Package data science code in a format to reproduce runs on any platform</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797" name="Google Shape;797;p68"/>
          <p:cNvSpPr/>
          <p:nvPr/>
        </p:nvSpPr>
        <p:spPr>
          <a:xfrm>
            <a:off x="1510259" y="148876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8" name="Google Shape;798;p68"/>
          <p:cNvGrpSpPr/>
          <p:nvPr/>
        </p:nvGrpSpPr>
        <p:grpSpPr>
          <a:xfrm>
            <a:off x="1587835" y="1651698"/>
            <a:ext cx="638485" cy="448084"/>
            <a:chOff x="7009649" y="1541981"/>
            <a:chExt cx="524940" cy="320655"/>
          </a:xfrm>
        </p:grpSpPr>
        <p:sp>
          <p:nvSpPr>
            <p:cNvPr id="799" name="Google Shape;799;p68"/>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8"/>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8"/>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8"/>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68"/>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68"/>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68"/>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68"/>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 name="Google Shape;807;p68"/>
          <p:cNvSpPr txBox="1"/>
          <p:nvPr/>
        </p:nvSpPr>
        <p:spPr>
          <a:xfrm>
            <a:off x="3705925" y="1488775"/>
            <a:ext cx="4491600" cy="24936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b="1" lang="en-US" sz="3000" u="sng">
                <a:solidFill>
                  <a:schemeClr val="dk2"/>
                </a:solidFill>
                <a:latin typeface="Abel"/>
                <a:ea typeface="Abel"/>
                <a:cs typeface="Abel"/>
                <a:sym typeface="Abel"/>
              </a:rPr>
              <a:t>Reproducibility</a:t>
            </a:r>
            <a:endParaRPr b="1" sz="3000" u="sng">
              <a:solidFill>
                <a:schemeClr val="dk2"/>
              </a:solidFill>
              <a:latin typeface="Abel"/>
              <a:ea typeface="Abel"/>
              <a:cs typeface="Abel"/>
              <a:sym typeface="Abel"/>
            </a:endParaRPr>
          </a:p>
          <a:p>
            <a:pPr indent="0" lvl="0" marL="914400" rtl="0" algn="l">
              <a:spcBef>
                <a:spcPts val="0"/>
              </a:spcBef>
              <a:spcAft>
                <a:spcPts val="0"/>
              </a:spcAft>
              <a:buNone/>
            </a:pPr>
            <a:r>
              <a:t/>
            </a:r>
            <a:endParaRPr b="1" sz="3000" u="sng">
              <a:solidFill>
                <a:schemeClr val="dk2"/>
              </a:solidFill>
              <a:latin typeface="Abel"/>
              <a:ea typeface="Abel"/>
              <a:cs typeface="Abel"/>
              <a:sym typeface="Abel"/>
            </a:endParaRPr>
          </a:p>
          <a:p>
            <a:pPr indent="0" lvl="0" marL="457200" rtl="0" algn="l">
              <a:spcBef>
                <a:spcPts val="0"/>
              </a:spcBef>
              <a:spcAft>
                <a:spcPts val="0"/>
              </a:spcAft>
              <a:buNone/>
            </a:pPr>
            <a:r>
              <a:rPr lang="en-US" sz="3000">
                <a:solidFill>
                  <a:schemeClr val="dk2"/>
                </a:solidFill>
                <a:latin typeface="Abel"/>
                <a:ea typeface="Abel"/>
                <a:cs typeface="Abel"/>
                <a:sym typeface="Abel"/>
              </a:rPr>
              <a:t>…and how to not become another statistic in the </a:t>
            </a:r>
            <a:r>
              <a:rPr b="1" lang="en-US" sz="3000">
                <a:solidFill>
                  <a:schemeClr val="dk2"/>
                </a:solidFill>
                <a:latin typeface="Abel"/>
                <a:ea typeface="Abel"/>
                <a:cs typeface="Abel"/>
                <a:sym typeface="Abel"/>
              </a:rPr>
              <a:t>reproducibility crisis</a:t>
            </a:r>
            <a:endParaRPr b="1" sz="3000">
              <a:solidFill>
                <a:schemeClr val="dk2"/>
              </a:solidFill>
              <a:latin typeface="Abel"/>
              <a:ea typeface="Abel"/>
              <a:cs typeface="Abel"/>
              <a:sym typeface="Abe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1" name="Shape 811"/>
        <p:cNvGrpSpPr/>
        <p:nvPr/>
      </p:nvGrpSpPr>
      <p:grpSpPr>
        <a:xfrm>
          <a:off x="0" y="0"/>
          <a:ext cx="0" cy="0"/>
          <a:chOff x="0" y="0"/>
          <a:chExt cx="0" cy="0"/>
        </a:xfrm>
      </p:grpSpPr>
      <p:sp>
        <p:nvSpPr>
          <p:cNvPr id="812" name="Google Shape;812;p69"/>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latin typeface="Righteous"/>
                <a:ea typeface="Righteous"/>
                <a:cs typeface="Righteous"/>
                <a:sym typeface="Righteous"/>
              </a:rPr>
              <a:t>MLFlow Projects - Virtual environments</a:t>
            </a:r>
            <a:endParaRPr>
              <a:latin typeface="Righteous"/>
              <a:ea typeface="Righteous"/>
              <a:cs typeface="Righteous"/>
              <a:sym typeface="Righteous"/>
            </a:endParaRPr>
          </a:p>
        </p:txBody>
      </p:sp>
      <p:sp>
        <p:nvSpPr>
          <p:cNvPr id="813" name="Google Shape;813;p69"/>
          <p:cNvSpPr txBox="1"/>
          <p:nvPr>
            <p:ph idx="7" type="title"/>
          </p:nvPr>
        </p:nvSpPr>
        <p:spPr>
          <a:xfrm>
            <a:off x="1076700" y="13754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2200">
                <a:latin typeface="Abel"/>
                <a:ea typeface="Abel"/>
                <a:cs typeface="Abel"/>
                <a:sym typeface="Abel"/>
              </a:rPr>
              <a:t>Reproducibility:</a:t>
            </a:r>
            <a:endParaRPr sz="2200">
              <a:latin typeface="Abel"/>
              <a:ea typeface="Abel"/>
              <a:cs typeface="Abel"/>
              <a:sym typeface="Abel"/>
            </a:endParaRPr>
          </a:p>
        </p:txBody>
      </p:sp>
      <p:sp>
        <p:nvSpPr>
          <p:cNvPr id="814" name="Google Shape;814;p69"/>
          <p:cNvSpPr txBox="1"/>
          <p:nvPr>
            <p:ph idx="1" type="subTitle"/>
          </p:nvPr>
        </p:nvSpPr>
        <p:spPr>
          <a:xfrm>
            <a:off x="1183275" y="18752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Data (processing methods)</a:t>
            </a:r>
            <a:endParaRPr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Code (package versions, logging)</a:t>
            </a:r>
            <a:endParaRPr sz="2000">
              <a:latin typeface="Abel"/>
              <a:ea typeface="Abel"/>
              <a:cs typeface="Abel"/>
              <a:sym typeface="Abel"/>
            </a:endParaRPr>
          </a:p>
          <a:p>
            <a:pPr indent="0" lvl="0" marL="0" rtl="0" algn="l">
              <a:lnSpc>
                <a:spcPct val="90000"/>
              </a:lnSpc>
              <a:spcBef>
                <a:spcPts val="0"/>
              </a:spcBef>
              <a:spcAft>
                <a:spcPts val="0"/>
              </a:spcAft>
              <a:buNone/>
            </a:pPr>
            <a:r>
              <a:t/>
            </a:r>
            <a:endParaRPr sz="2000">
              <a:latin typeface="Abel"/>
              <a:ea typeface="Abel"/>
              <a:cs typeface="Abel"/>
              <a:sym typeface="Abel"/>
            </a:endParaRPr>
          </a:p>
          <a:p>
            <a:pPr indent="0" lvl="0" marL="0" rtl="0" algn="l">
              <a:lnSpc>
                <a:spcPct val="90000"/>
              </a:lnSpc>
              <a:spcBef>
                <a:spcPts val="0"/>
              </a:spcBef>
              <a:spcAft>
                <a:spcPts val="0"/>
              </a:spcAft>
              <a:buNone/>
            </a:pPr>
            <a:r>
              <a:t/>
            </a:r>
            <a:endParaRPr sz="2000">
              <a:latin typeface="Abel"/>
              <a:ea typeface="Abel"/>
              <a:cs typeface="Abel"/>
              <a:sym typeface="Abel"/>
            </a:endParaRPr>
          </a:p>
          <a:p>
            <a:pPr indent="0" lvl="0" marL="0" rtl="0" algn="l">
              <a:lnSpc>
                <a:spcPct val="90000"/>
              </a:lnSpc>
              <a:spcBef>
                <a:spcPts val="0"/>
              </a:spcBef>
              <a:spcAft>
                <a:spcPts val="0"/>
              </a:spcAft>
              <a:buNone/>
            </a:pPr>
            <a:r>
              <a:rPr b="1" lang="en-US" sz="2000">
                <a:latin typeface="Abel"/>
                <a:ea typeface="Abel"/>
                <a:cs typeface="Abel"/>
                <a:sym typeface="Abel"/>
              </a:rPr>
              <a:t>Other benefits:</a:t>
            </a:r>
            <a:endParaRPr b="1"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Platform-agnostic</a:t>
            </a:r>
            <a:endParaRPr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Automation</a:t>
            </a:r>
            <a:endParaRPr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Troubleshooting</a:t>
            </a:r>
            <a:endParaRPr sz="2000">
              <a:latin typeface="Abel"/>
              <a:ea typeface="Abel"/>
              <a:cs typeface="Abel"/>
              <a:sym typeface="Abe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52"/>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
        <p:nvSpPr>
          <p:cNvPr id="306" name="Google Shape;306;p52"/>
          <p:cNvSpPr txBox="1"/>
          <p:nvPr/>
        </p:nvSpPr>
        <p:spPr>
          <a:xfrm>
            <a:off x="370000" y="824425"/>
            <a:ext cx="7995300" cy="286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900">
                <a:solidFill>
                  <a:srgbClr val="263238"/>
                </a:solidFill>
                <a:latin typeface="Abel"/>
                <a:ea typeface="Abel"/>
                <a:cs typeface="Abel"/>
                <a:sym typeface="Abel"/>
              </a:rPr>
              <a:t>Python,</a:t>
            </a:r>
            <a:endParaRPr sz="2900">
              <a:solidFill>
                <a:srgbClr val="263238"/>
              </a:solidFill>
              <a:latin typeface="Abel"/>
              <a:ea typeface="Abel"/>
              <a:cs typeface="Abel"/>
              <a:sym typeface="Abel"/>
            </a:endParaRPr>
          </a:p>
          <a:p>
            <a:pPr indent="0" lvl="0" marL="0" rtl="0" algn="l">
              <a:lnSpc>
                <a:spcPct val="115000"/>
              </a:lnSpc>
              <a:spcBef>
                <a:spcPts val="0"/>
              </a:spcBef>
              <a:spcAft>
                <a:spcPts val="0"/>
              </a:spcAft>
              <a:buNone/>
            </a:pPr>
            <a:r>
              <a:rPr lang="en-US" sz="2900" u="sng">
                <a:solidFill>
                  <a:schemeClr val="hlink"/>
                </a:solidFill>
                <a:latin typeface="Abel"/>
                <a:ea typeface="Abel"/>
                <a:cs typeface="Abel"/>
                <a:sym typeface="Abel"/>
                <a:hlinkClick r:id="rId3"/>
              </a:rPr>
              <a:t>Google Colab</a:t>
            </a:r>
            <a:r>
              <a:rPr lang="en-US" sz="2900"/>
              <a:t>,</a:t>
            </a:r>
            <a:endParaRPr sz="2900"/>
          </a:p>
          <a:p>
            <a:pPr indent="0" lvl="0" marL="0" rtl="0" algn="l">
              <a:lnSpc>
                <a:spcPct val="115000"/>
              </a:lnSpc>
              <a:spcBef>
                <a:spcPts val="0"/>
              </a:spcBef>
              <a:spcAft>
                <a:spcPts val="0"/>
              </a:spcAft>
              <a:buNone/>
            </a:pPr>
            <a:r>
              <a:rPr lang="en-US" sz="2900" u="sng">
                <a:solidFill>
                  <a:schemeClr val="hlink"/>
                </a:solidFill>
                <a:latin typeface="Abel"/>
                <a:ea typeface="Abel"/>
                <a:cs typeface="Abel"/>
                <a:sym typeface="Abel"/>
                <a:hlinkClick r:id="rId4"/>
              </a:rPr>
              <a:t>Ngrok</a:t>
            </a:r>
            <a:r>
              <a:rPr lang="en-US" sz="2900">
                <a:solidFill>
                  <a:srgbClr val="263238"/>
                </a:solidFill>
                <a:latin typeface="Abel"/>
                <a:ea typeface="Abel"/>
                <a:cs typeface="Abel"/>
                <a:sym typeface="Abel"/>
              </a:rPr>
              <a:t>,</a:t>
            </a:r>
            <a:endParaRPr sz="2900">
              <a:solidFill>
                <a:srgbClr val="263238"/>
              </a:solidFill>
              <a:latin typeface="Abel"/>
              <a:ea typeface="Abel"/>
              <a:cs typeface="Abel"/>
              <a:sym typeface="Abel"/>
            </a:endParaRPr>
          </a:p>
          <a:p>
            <a:pPr indent="0" lvl="0" marL="0" rtl="0" algn="l">
              <a:lnSpc>
                <a:spcPct val="115000"/>
              </a:lnSpc>
              <a:spcBef>
                <a:spcPts val="0"/>
              </a:spcBef>
              <a:spcAft>
                <a:spcPts val="0"/>
              </a:spcAft>
              <a:buNone/>
            </a:pPr>
            <a:r>
              <a:rPr lang="en-US" sz="2900">
                <a:solidFill>
                  <a:srgbClr val="263238"/>
                </a:solidFill>
                <a:latin typeface="Abel"/>
                <a:ea typeface="Abel"/>
                <a:cs typeface="Abel"/>
                <a:sym typeface="Abel"/>
              </a:rPr>
              <a:t>GitHub, </a:t>
            </a:r>
            <a:endParaRPr sz="2900">
              <a:solidFill>
                <a:srgbClr val="263238"/>
              </a:solidFill>
              <a:latin typeface="Abel"/>
              <a:ea typeface="Abel"/>
              <a:cs typeface="Abel"/>
              <a:sym typeface="Abel"/>
            </a:endParaRPr>
          </a:p>
          <a:p>
            <a:pPr indent="0" lvl="0" marL="0" rtl="0" algn="l">
              <a:lnSpc>
                <a:spcPct val="115000"/>
              </a:lnSpc>
              <a:spcBef>
                <a:spcPts val="0"/>
              </a:spcBef>
              <a:spcAft>
                <a:spcPts val="0"/>
              </a:spcAft>
              <a:buNone/>
            </a:pPr>
            <a:r>
              <a:rPr lang="en-US" sz="2900">
                <a:solidFill>
                  <a:srgbClr val="263238"/>
                </a:solidFill>
                <a:latin typeface="Abel"/>
                <a:ea typeface="Abel"/>
                <a:cs typeface="Abel"/>
                <a:sym typeface="Abel"/>
              </a:rPr>
              <a:t>ML libraries: scikit-learn, Pandas, Numpy, Matplotlib</a:t>
            </a:r>
            <a:endParaRPr sz="2900">
              <a:solidFill>
                <a:srgbClr val="263238"/>
              </a:solidFill>
              <a:latin typeface="Abel"/>
              <a:ea typeface="Abel"/>
              <a:cs typeface="Abel"/>
              <a:sym typeface="Abel"/>
            </a:endParaRPr>
          </a:p>
        </p:txBody>
      </p:sp>
      <p:sp>
        <p:nvSpPr>
          <p:cNvPr id="307" name="Google Shape;307;p52"/>
          <p:cNvSpPr txBox="1"/>
          <p:nvPr>
            <p:ph type="title"/>
          </p:nvPr>
        </p:nvSpPr>
        <p:spPr>
          <a:xfrm>
            <a:off x="370000" y="221300"/>
            <a:ext cx="4339200" cy="484200"/>
          </a:xfrm>
          <a:prstGeom prst="rect">
            <a:avLst/>
          </a:prstGeom>
        </p:spPr>
        <p:txBody>
          <a:bodyPr anchorCtr="0" anchor="b" bIns="41475" lIns="41475" spcFirstLastPara="1" rIns="41475" wrap="square" tIns="41475">
            <a:noAutofit/>
          </a:bodyPr>
          <a:lstStyle/>
          <a:p>
            <a:pPr indent="0" lvl="0" marL="0" marR="0" rtl="0" algn="l">
              <a:lnSpc>
                <a:spcPct val="100000"/>
              </a:lnSpc>
              <a:spcBef>
                <a:spcPts val="0"/>
              </a:spcBef>
              <a:spcAft>
                <a:spcPts val="0"/>
              </a:spcAft>
              <a:buNone/>
            </a:pPr>
            <a:r>
              <a:rPr lang="en-US" sz="2600">
                <a:solidFill>
                  <a:srgbClr val="EF475B"/>
                </a:solidFill>
              </a:rPr>
              <a:t>Toolkit</a:t>
            </a:r>
            <a:endParaRPr sz="2600">
              <a:solidFill>
                <a:srgbClr val="EF475B"/>
              </a:solidFill>
            </a:endParaRPr>
          </a:p>
        </p:txBody>
      </p:sp>
      <p:sp>
        <p:nvSpPr>
          <p:cNvPr id="308" name="Google Shape;308;p52"/>
          <p:cNvSpPr/>
          <p:nvPr/>
        </p:nvSpPr>
        <p:spPr>
          <a:xfrm>
            <a:off x="7167975" y="3373975"/>
            <a:ext cx="1578334" cy="1563772"/>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70"/>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latin typeface="Righteous"/>
                <a:ea typeface="Righteous"/>
                <a:cs typeface="Righteous"/>
                <a:sym typeface="Righteous"/>
              </a:rPr>
              <a:t>MLFlow Projects - Virtual environments</a:t>
            </a:r>
            <a:endParaRPr>
              <a:latin typeface="Righteous"/>
              <a:ea typeface="Righteous"/>
              <a:cs typeface="Righteous"/>
              <a:sym typeface="Righteous"/>
            </a:endParaRPr>
          </a:p>
        </p:txBody>
      </p:sp>
      <p:sp>
        <p:nvSpPr>
          <p:cNvPr id="820" name="Google Shape;820;p70"/>
          <p:cNvSpPr txBox="1"/>
          <p:nvPr>
            <p:ph idx="7" type="title"/>
          </p:nvPr>
        </p:nvSpPr>
        <p:spPr>
          <a:xfrm>
            <a:off x="1076700" y="1375404"/>
            <a:ext cx="20961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US" sz="2200">
                <a:latin typeface="Abel"/>
                <a:ea typeface="Abel"/>
                <a:cs typeface="Abel"/>
                <a:sym typeface="Abel"/>
              </a:rPr>
              <a:t>Reproducibility:</a:t>
            </a:r>
            <a:endParaRPr sz="2200">
              <a:latin typeface="Abel"/>
              <a:ea typeface="Abel"/>
              <a:cs typeface="Abel"/>
              <a:sym typeface="Abel"/>
            </a:endParaRPr>
          </a:p>
        </p:txBody>
      </p:sp>
      <p:sp>
        <p:nvSpPr>
          <p:cNvPr id="821" name="Google Shape;821;p70"/>
          <p:cNvSpPr txBox="1"/>
          <p:nvPr>
            <p:ph idx="1" type="subTitle"/>
          </p:nvPr>
        </p:nvSpPr>
        <p:spPr>
          <a:xfrm>
            <a:off x="1183275" y="18752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Font typeface="Abel"/>
              <a:buChar char="●"/>
            </a:pPr>
            <a:r>
              <a:rPr lang="en-US" sz="2000">
                <a:latin typeface="Abel"/>
                <a:ea typeface="Abel"/>
                <a:cs typeface="Abel"/>
                <a:sym typeface="Abel"/>
              </a:rPr>
              <a:t>Code (package versions, logging)</a:t>
            </a:r>
            <a:endParaRPr sz="2000">
              <a:latin typeface="Abel"/>
              <a:ea typeface="Abel"/>
              <a:cs typeface="Abel"/>
              <a:sym typeface="Abel"/>
            </a:endParaRPr>
          </a:p>
        </p:txBody>
      </p:sp>
      <p:pic>
        <p:nvPicPr>
          <p:cNvPr id="822" name="Google Shape;822;p70"/>
          <p:cNvPicPr preferRelativeResize="0"/>
          <p:nvPr/>
        </p:nvPicPr>
        <p:blipFill>
          <a:blip r:embed="rId3">
            <a:alphaModFix/>
          </a:blip>
          <a:stretch>
            <a:fillRect/>
          </a:stretch>
        </p:blipFill>
        <p:spPr>
          <a:xfrm>
            <a:off x="768900" y="2938250"/>
            <a:ext cx="4539827" cy="942100"/>
          </a:xfrm>
          <a:prstGeom prst="rect">
            <a:avLst/>
          </a:prstGeom>
          <a:noFill/>
          <a:ln>
            <a:noFill/>
          </a:ln>
        </p:spPr>
      </p:pic>
      <p:pic>
        <p:nvPicPr>
          <p:cNvPr id="823" name="Google Shape;823;p70"/>
          <p:cNvPicPr preferRelativeResize="0"/>
          <p:nvPr/>
        </p:nvPicPr>
        <p:blipFill>
          <a:blip r:embed="rId4">
            <a:alphaModFix/>
          </a:blip>
          <a:stretch>
            <a:fillRect/>
          </a:stretch>
        </p:blipFill>
        <p:spPr>
          <a:xfrm>
            <a:off x="5957450" y="2317400"/>
            <a:ext cx="2353725" cy="201390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7" name="Shape 827"/>
        <p:cNvGrpSpPr/>
        <p:nvPr/>
      </p:nvGrpSpPr>
      <p:grpSpPr>
        <a:xfrm>
          <a:off x="0" y="0"/>
          <a:ext cx="0" cy="0"/>
          <a:chOff x="0" y="0"/>
          <a:chExt cx="0" cy="0"/>
        </a:xfrm>
      </p:grpSpPr>
      <p:sp>
        <p:nvSpPr>
          <p:cNvPr id="828" name="Google Shape;828;p71"/>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latin typeface="Righteous"/>
                <a:ea typeface="Righteous"/>
                <a:cs typeface="Righteous"/>
                <a:sym typeface="Righteous"/>
              </a:rPr>
              <a:t>MLFlow Projects - </a:t>
            </a:r>
            <a:r>
              <a:rPr i="1" lang="en-US">
                <a:latin typeface="Righteous"/>
                <a:ea typeface="Righteous"/>
                <a:cs typeface="Righteous"/>
                <a:sym typeface="Righteous"/>
              </a:rPr>
              <a:t>MLProject</a:t>
            </a:r>
            <a:r>
              <a:rPr lang="en-US">
                <a:latin typeface="Righteous"/>
                <a:ea typeface="Righteous"/>
                <a:cs typeface="Righteous"/>
                <a:sym typeface="Righteous"/>
              </a:rPr>
              <a:t> YAML file</a:t>
            </a:r>
            <a:endParaRPr>
              <a:latin typeface="Righteous"/>
              <a:ea typeface="Righteous"/>
              <a:cs typeface="Righteous"/>
              <a:sym typeface="Righteous"/>
            </a:endParaRPr>
          </a:p>
        </p:txBody>
      </p:sp>
      <p:sp>
        <p:nvSpPr>
          <p:cNvPr id="829" name="Google Shape;829;p71"/>
          <p:cNvSpPr txBox="1"/>
          <p:nvPr>
            <p:ph idx="7" type="title"/>
          </p:nvPr>
        </p:nvSpPr>
        <p:spPr>
          <a:xfrm>
            <a:off x="1056550" y="1038550"/>
            <a:ext cx="27903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US" sz="2200">
                <a:latin typeface="Abel"/>
                <a:ea typeface="Abel"/>
                <a:cs typeface="Abel"/>
                <a:sym typeface="Abel"/>
              </a:rPr>
              <a:t>MLProject.</a:t>
            </a:r>
            <a:r>
              <a:rPr i="1" lang="en-US" sz="2200">
                <a:latin typeface="Abel"/>
                <a:ea typeface="Abel"/>
                <a:cs typeface="Abel"/>
                <a:sym typeface="Abel"/>
              </a:rPr>
              <a:t>yaml</a:t>
            </a:r>
            <a:endParaRPr i="1" sz="2200">
              <a:latin typeface="Abel"/>
              <a:ea typeface="Abel"/>
              <a:cs typeface="Abel"/>
              <a:sym typeface="Abel"/>
            </a:endParaRPr>
          </a:p>
        </p:txBody>
      </p:sp>
      <p:sp>
        <p:nvSpPr>
          <p:cNvPr id="830" name="Google Shape;830;p71"/>
          <p:cNvSpPr txBox="1"/>
          <p:nvPr>
            <p:ph idx="1" type="subTitle"/>
          </p:nvPr>
        </p:nvSpPr>
        <p:spPr>
          <a:xfrm>
            <a:off x="1183275" y="1646600"/>
            <a:ext cx="5302200" cy="28983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0"/>
              </a:spcBef>
              <a:spcAft>
                <a:spcPts val="0"/>
              </a:spcAft>
              <a:buSzPts val="2000"/>
              <a:buFont typeface="Abel"/>
              <a:buChar char="●"/>
            </a:pPr>
            <a:r>
              <a:rPr b="1" lang="en-US" sz="2000">
                <a:latin typeface="Abel"/>
                <a:ea typeface="Abel"/>
                <a:cs typeface="Abel"/>
                <a:sym typeface="Abel"/>
              </a:rPr>
              <a:t>Entry points</a:t>
            </a:r>
            <a:endParaRPr b="1" sz="2000">
              <a:latin typeface="Abel"/>
              <a:ea typeface="Abel"/>
              <a:cs typeface="Abel"/>
              <a:sym typeface="Abel"/>
            </a:endParaRPr>
          </a:p>
          <a:p>
            <a:pPr indent="-355600" lvl="1" marL="914400" rtl="0" algn="l">
              <a:lnSpc>
                <a:spcPct val="90000"/>
              </a:lnSpc>
              <a:spcBef>
                <a:spcPts val="0"/>
              </a:spcBef>
              <a:spcAft>
                <a:spcPts val="0"/>
              </a:spcAft>
              <a:buSzPts val="2000"/>
              <a:buFont typeface="Abel"/>
              <a:buChar char="○"/>
            </a:pPr>
            <a:r>
              <a:rPr lang="en-US" sz="2000">
                <a:latin typeface="Abel"/>
                <a:ea typeface="Abel"/>
                <a:cs typeface="Abel"/>
                <a:sym typeface="Abel"/>
              </a:rPr>
              <a:t>Commands run within project</a:t>
            </a:r>
            <a:endParaRPr sz="2000">
              <a:latin typeface="Abel"/>
              <a:ea typeface="Abel"/>
              <a:cs typeface="Abel"/>
              <a:sym typeface="Abel"/>
            </a:endParaRPr>
          </a:p>
          <a:p>
            <a:pPr indent="-355600" lvl="1" marL="914400" rtl="0" algn="l">
              <a:lnSpc>
                <a:spcPct val="90000"/>
              </a:lnSpc>
              <a:spcBef>
                <a:spcPts val="0"/>
              </a:spcBef>
              <a:spcAft>
                <a:spcPts val="0"/>
              </a:spcAft>
              <a:buSzPts val="2000"/>
              <a:buFont typeface="Abel"/>
              <a:buChar char="○"/>
            </a:pPr>
            <a:r>
              <a:rPr b="1" i="1" lang="en-US" sz="2000">
                <a:latin typeface="Abel"/>
                <a:ea typeface="Abel"/>
                <a:cs typeface="Abel"/>
                <a:sym typeface="Abel"/>
              </a:rPr>
              <a:t>Need at least one!</a:t>
            </a:r>
            <a:endParaRPr b="1" i="1" sz="2000">
              <a:latin typeface="Abel"/>
              <a:ea typeface="Abel"/>
              <a:cs typeface="Abel"/>
              <a:sym typeface="Abel"/>
            </a:endParaRPr>
          </a:p>
          <a:p>
            <a:pPr indent="0" lvl="0" marL="914400" rtl="0" algn="l">
              <a:lnSpc>
                <a:spcPct val="90000"/>
              </a:lnSpc>
              <a:spcBef>
                <a:spcPts val="0"/>
              </a:spcBef>
              <a:spcAft>
                <a:spcPts val="0"/>
              </a:spcAft>
              <a:buNone/>
            </a:pPr>
            <a:r>
              <a:t/>
            </a:r>
            <a:endParaRPr b="1" i="1"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b="1" lang="en-US" sz="2000">
                <a:latin typeface="Abel"/>
                <a:ea typeface="Abel"/>
                <a:cs typeface="Abel"/>
                <a:sym typeface="Abel"/>
              </a:rPr>
              <a:t>Parameters</a:t>
            </a:r>
            <a:endParaRPr b="1" sz="2000">
              <a:latin typeface="Abel"/>
              <a:ea typeface="Abel"/>
              <a:cs typeface="Abel"/>
              <a:sym typeface="Abel"/>
            </a:endParaRPr>
          </a:p>
          <a:p>
            <a:pPr indent="-355600" lvl="1" marL="914400" rtl="0" algn="l">
              <a:lnSpc>
                <a:spcPct val="90000"/>
              </a:lnSpc>
              <a:spcBef>
                <a:spcPts val="0"/>
              </a:spcBef>
              <a:spcAft>
                <a:spcPts val="0"/>
              </a:spcAft>
              <a:buSzPts val="2000"/>
              <a:buFont typeface="Abel"/>
              <a:buChar char="○"/>
            </a:pPr>
            <a:r>
              <a:rPr lang="en-US" sz="2000">
                <a:latin typeface="Abel"/>
                <a:ea typeface="Abel"/>
                <a:cs typeface="Abel"/>
                <a:sym typeface="Abel"/>
              </a:rPr>
              <a:t>Variables to be passed to entry point</a:t>
            </a:r>
            <a:endParaRPr sz="2000">
              <a:latin typeface="Abel"/>
              <a:ea typeface="Abel"/>
              <a:cs typeface="Abel"/>
              <a:sym typeface="Abel"/>
            </a:endParaRPr>
          </a:p>
          <a:p>
            <a:pPr indent="-355600" lvl="2" marL="1371600" rtl="0" algn="l">
              <a:lnSpc>
                <a:spcPct val="90000"/>
              </a:lnSpc>
              <a:spcBef>
                <a:spcPts val="0"/>
              </a:spcBef>
              <a:spcAft>
                <a:spcPts val="0"/>
              </a:spcAft>
              <a:buSzPts val="2000"/>
              <a:buFont typeface="Abel"/>
              <a:buChar char="■"/>
            </a:pPr>
            <a:r>
              <a:rPr i="1" lang="en-US" sz="2000">
                <a:latin typeface="Abel"/>
                <a:ea typeface="Abel"/>
                <a:cs typeface="Abel"/>
                <a:sym typeface="Abel"/>
              </a:rPr>
              <a:t>File paths, options, etc.</a:t>
            </a:r>
            <a:endParaRPr i="1" sz="2000">
              <a:latin typeface="Abel"/>
              <a:ea typeface="Abel"/>
              <a:cs typeface="Abel"/>
              <a:sym typeface="Abel"/>
            </a:endParaRPr>
          </a:p>
          <a:p>
            <a:pPr indent="0" lvl="0" marL="914400" rtl="0" algn="l">
              <a:lnSpc>
                <a:spcPct val="90000"/>
              </a:lnSpc>
              <a:spcBef>
                <a:spcPts val="0"/>
              </a:spcBef>
              <a:spcAft>
                <a:spcPts val="0"/>
              </a:spcAft>
              <a:buNone/>
            </a:pPr>
            <a:r>
              <a:t/>
            </a:r>
            <a:endParaRPr b="1" i="1" sz="2000">
              <a:latin typeface="Abel"/>
              <a:ea typeface="Abel"/>
              <a:cs typeface="Abel"/>
              <a:sym typeface="Abel"/>
            </a:endParaRPr>
          </a:p>
          <a:p>
            <a:pPr indent="-355600" lvl="0" marL="457200" rtl="0" algn="l">
              <a:lnSpc>
                <a:spcPct val="90000"/>
              </a:lnSpc>
              <a:spcBef>
                <a:spcPts val="0"/>
              </a:spcBef>
              <a:spcAft>
                <a:spcPts val="0"/>
              </a:spcAft>
              <a:buSzPts val="2000"/>
              <a:buFont typeface="Abel"/>
              <a:buChar char="●"/>
            </a:pPr>
            <a:r>
              <a:rPr b="1" lang="en-US" sz="2000">
                <a:latin typeface="Abel"/>
                <a:ea typeface="Abel"/>
                <a:cs typeface="Abel"/>
                <a:sym typeface="Abel"/>
              </a:rPr>
              <a:t>Environment</a:t>
            </a:r>
            <a:endParaRPr sz="2000">
              <a:latin typeface="Abel"/>
              <a:ea typeface="Abel"/>
              <a:cs typeface="Abel"/>
              <a:sym typeface="Abel"/>
            </a:endParaRPr>
          </a:p>
          <a:p>
            <a:pPr indent="-355600" lvl="1" marL="914400" rtl="0" algn="l">
              <a:lnSpc>
                <a:spcPct val="90000"/>
              </a:lnSpc>
              <a:spcBef>
                <a:spcPts val="0"/>
              </a:spcBef>
              <a:spcAft>
                <a:spcPts val="0"/>
              </a:spcAft>
              <a:buSzPts val="2000"/>
              <a:buFont typeface="Abel"/>
              <a:buChar char="○"/>
            </a:pPr>
            <a:r>
              <a:rPr lang="en-US" sz="2000">
                <a:latin typeface="Abel"/>
                <a:ea typeface="Abel"/>
                <a:cs typeface="Abel"/>
                <a:sym typeface="Abel"/>
              </a:rPr>
              <a:t>Conda, Docker, venv, etc.</a:t>
            </a:r>
            <a:endParaRPr sz="2000">
              <a:latin typeface="Abel"/>
              <a:ea typeface="Abel"/>
              <a:cs typeface="Abel"/>
              <a:sym typeface="Abe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72"/>
          <p:cNvSpPr txBox="1"/>
          <p:nvPr>
            <p:ph idx="2" type="title"/>
          </p:nvPr>
        </p:nvSpPr>
        <p:spPr>
          <a:xfrm>
            <a:off x="768900" y="-54000"/>
            <a:ext cx="82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US">
                <a:latin typeface="Righteous"/>
                <a:ea typeface="Righteous"/>
                <a:cs typeface="Righteous"/>
                <a:sym typeface="Righteous"/>
              </a:rPr>
              <a:t>MLFlow Projects - </a:t>
            </a:r>
            <a:r>
              <a:rPr i="1" lang="en-US">
                <a:latin typeface="Righteous"/>
                <a:ea typeface="Righteous"/>
                <a:cs typeface="Righteous"/>
                <a:sym typeface="Righteous"/>
              </a:rPr>
              <a:t>MLProject</a:t>
            </a:r>
            <a:r>
              <a:rPr lang="en-US">
                <a:latin typeface="Righteous"/>
                <a:ea typeface="Righteous"/>
                <a:cs typeface="Righteous"/>
                <a:sym typeface="Righteous"/>
              </a:rPr>
              <a:t> YAML file</a:t>
            </a:r>
            <a:endParaRPr>
              <a:latin typeface="Righteous"/>
              <a:ea typeface="Righteous"/>
              <a:cs typeface="Righteous"/>
              <a:sym typeface="Righteous"/>
            </a:endParaRPr>
          </a:p>
        </p:txBody>
      </p:sp>
      <p:sp>
        <p:nvSpPr>
          <p:cNvPr id="836" name="Google Shape;836;p72"/>
          <p:cNvSpPr txBox="1"/>
          <p:nvPr>
            <p:ph idx="7" type="title"/>
          </p:nvPr>
        </p:nvSpPr>
        <p:spPr>
          <a:xfrm>
            <a:off x="1056575" y="1038550"/>
            <a:ext cx="2790300" cy="4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i="1" lang="en-US" sz="2200">
                <a:latin typeface="Abel"/>
                <a:ea typeface="Abel"/>
                <a:cs typeface="Abel"/>
                <a:sym typeface="Abel"/>
              </a:rPr>
              <a:t>MLProject.</a:t>
            </a:r>
            <a:r>
              <a:rPr i="1" lang="en-US" sz="2200">
                <a:latin typeface="Abel"/>
                <a:ea typeface="Abel"/>
                <a:cs typeface="Abel"/>
                <a:sym typeface="Abel"/>
              </a:rPr>
              <a:t>yaml</a:t>
            </a:r>
            <a:endParaRPr i="1" sz="2200">
              <a:latin typeface="Abel"/>
              <a:ea typeface="Abel"/>
              <a:cs typeface="Abel"/>
              <a:sym typeface="Abel"/>
            </a:endParaRPr>
          </a:p>
        </p:txBody>
      </p:sp>
      <p:pic>
        <p:nvPicPr>
          <p:cNvPr id="837" name="Google Shape;837;p72"/>
          <p:cNvPicPr preferRelativeResize="0"/>
          <p:nvPr/>
        </p:nvPicPr>
        <p:blipFill>
          <a:blip r:embed="rId3">
            <a:alphaModFix/>
          </a:blip>
          <a:stretch>
            <a:fillRect/>
          </a:stretch>
        </p:blipFill>
        <p:spPr>
          <a:xfrm>
            <a:off x="1900085" y="1614550"/>
            <a:ext cx="5394989" cy="3300350"/>
          </a:xfrm>
          <a:prstGeom prst="rect">
            <a:avLst/>
          </a:prstGeom>
          <a:noFill/>
          <a:ln>
            <a:noFill/>
          </a:ln>
        </p:spPr>
      </p:pic>
      <p:cxnSp>
        <p:nvCxnSpPr>
          <p:cNvPr id="838" name="Google Shape;838;p72"/>
          <p:cNvCxnSpPr/>
          <p:nvPr/>
        </p:nvCxnSpPr>
        <p:spPr>
          <a:xfrm flipH="1" rot="10800000">
            <a:off x="3543775" y="1267600"/>
            <a:ext cx="2522100" cy="504300"/>
          </a:xfrm>
          <a:prstGeom prst="straightConnector1">
            <a:avLst/>
          </a:prstGeom>
          <a:noFill/>
          <a:ln cap="flat" cmpd="sng" w="9525">
            <a:solidFill>
              <a:srgbClr val="FF0000"/>
            </a:solidFill>
            <a:prstDash val="solid"/>
            <a:round/>
            <a:headEnd len="med" w="med" type="none"/>
            <a:tailEnd len="med" w="med" type="none"/>
          </a:ln>
        </p:spPr>
      </p:cxnSp>
      <p:sp>
        <p:nvSpPr>
          <p:cNvPr id="839" name="Google Shape;839;p72"/>
          <p:cNvSpPr txBox="1"/>
          <p:nvPr/>
        </p:nvSpPr>
        <p:spPr>
          <a:xfrm>
            <a:off x="6144000" y="1038550"/>
            <a:ext cx="3000000" cy="4203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700">
                <a:solidFill>
                  <a:srgbClr val="FF0000"/>
                </a:solidFill>
                <a:latin typeface="Abel"/>
                <a:ea typeface="Abel"/>
                <a:cs typeface="Abel"/>
                <a:sym typeface="Abel"/>
              </a:rPr>
              <a:t>Project name</a:t>
            </a:r>
            <a:endParaRPr sz="1100">
              <a:solidFill>
                <a:srgbClr val="FF0000"/>
              </a:solidFill>
              <a:latin typeface="Abel"/>
              <a:ea typeface="Abel"/>
              <a:cs typeface="Abel"/>
              <a:sym typeface="Abel"/>
            </a:endParaRPr>
          </a:p>
        </p:txBody>
      </p:sp>
      <p:cxnSp>
        <p:nvCxnSpPr>
          <p:cNvPr id="840" name="Google Shape;840;p72"/>
          <p:cNvCxnSpPr/>
          <p:nvPr/>
        </p:nvCxnSpPr>
        <p:spPr>
          <a:xfrm flipH="1" rot="10800000">
            <a:off x="4135900" y="2069300"/>
            <a:ext cx="2693100" cy="202800"/>
          </a:xfrm>
          <a:prstGeom prst="straightConnector1">
            <a:avLst/>
          </a:prstGeom>
          <a:noFill/>
          <a:ln cap="flat" cmpd="sng" w="9525">
            <a:solidFill>
              <a:srgbClr val="FF0000"/>
            </a:solidFill>
            <a:prstDash val="solid"/>
            <a:round/>
            <a:headEnd len="med" w="med" type="none"/>
            <a:tailEnd len="med" w="med" type="none"/>
          </a:ln>
        </p:spPr>
      </p:cxnSp>
      <p:sp>
        <p:nvSpPr>
          <p:cNvPr id="841" name="Google Shape;841;p72"/>
          <p:cNvSpPr txBox="1"/>
          <p:nvPr/>
        </p:nvSpPr>
        <p:spPr>
          <a:xfrm>
            <a:off x="6917225" y="1803500"/>
            <a:ext cx="3000000" cy="655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700">
                <a:solidFill>
                  <a:srgbClr val="FF0000"/>
                </a:solidFill>
                <a:latin typeface="Abel"/>
                <a:ea typeface="Abel"/>
                <a:cs typeface="Abel"/>
                <a:sym typeface="Abel"/>
              </a:rPr>
              <a:t>Environment type</a:t>
            </a:r>
            <a:endParaRPr sz="1700">
              <a:solidFill>
                <a:srgbClr val="FF0000"/>
              </a:solidFill>
              <a:latin typeface="Abel"/>
              <a:ea typeface="Abel"/>
              <a:cs typeface="Abel"/>
              <a:sym typeface="Abel"/>
            </a:endParaRPr>
          </a:p>
          <a:p>
            <a:pPr indent="0" lvl="0" marL="0" rtl="0" algn="l">
              <a:lnSpc>
                <a:spcPct val="90000"/>
              </a:lnSpc>
              <a:spcBef>
                <a:spcPts val="0"/>
              </a:spcBef>
              <a:spcAft>
                <a:spcPts val="0"/>
              </a:spcAft>
              <a:buNone/>
            </a:pPr>
            <a:r>
              <a:rPr lang="en-US" sz="1700">
                <a:solidFill>
                  <a:srgbClr val="FF0000"/>
                </a:solidFill>
                <a:latin typeface="Abel"/>
                <a:ea typeface="Abel"/>
                <a:cs typeface="Abel"/>
                <a:sym typeface="Abel"/>
              </a:rPr>
              <a:t>&amp; config file</a:t>
            </a:r>
            <a:endParaRPr sz="1700">
              <a:solidFill>
                <a:srgbClr val="FF0000"/>
              </a:solidFill>
              <a:latin typeface="Abel"/>
              <a:ea typeface="Abel"/>
              <a:cs typeface="Abel"/>
              <a:sym typeface="Abel"/>
            </a:endParaRPr>
          </a:p>
        </p:txBody>
      </p:sp>
      <p:cxnSp>
        <p:nvCxnSpPr>
          <p:cNvPr id="842" name="Google Shape;842;p72"/>
          <p:cNvCxnSpPr/>
          <p:nvPr/>
        </p:nvCxnSpPr>
        <p:spPr>
          <a:xfrm flipH="1" rot="10800000">
            <a:off x="6215400" y="3918850"/>
            <a:ext cx="1661100" cy="730200"/>
          </a:xfrm>
          <a:prstGeom prst="straightConnector1">
            <a:avLst/>
          </a:prstGeom>
          <a:noFill/>
          <a:ln cap="flat" cmpd="sng" w="9525">
            <a:solidFill>
              <a:srgbClr val="FF0000"/>
            </a:solidFill>
            <a:prstDash val="solid"/>
            <a:round/>
            <a:headEnd len="med" w="med" type="none"/>
            <a:tailEnd len="med" w="med" type="none"/>
          </a:ln>
        </p:spPr>
      </p:cxnSp>
      <p:sp>
        <p:nvSpPr>
          <p:cNvPr id="843" name="Google Shape;843;p72"/>
          <p:cNvSpPr txBox="1"/>
          <p:nvPr/>
        </p:nvSpPr>
        <p:spPr>
          <a:xfrm>
            <a:off x="7095475" y="3326875"/>
            <a:ext cx="2126100" cy="655800"/>
          </a:xfrm>
          <a:prstGeom prst="rect">
            <a:avLst/>
          </a:prstGeom>
          <a:noFill/>
          <a:ln>
            <a:noFill/>
          </a:ln>
        </p:spPr>
        <p:txBody>
          <a:bodyPr anchorCtr="0" anchor="t" bIns="91425" lIns="91425" spcFirstLastPara="1" rIns="91425" wrap="square" tIns="91425">
            <a:spAutoFit/>
          </a:bodyPr>
          <a:lstStyle/>
          <a:p>
            <a:pPr indent="0" lvl="0" marL="0" rtl="0" algn="l">
              <a:lnSpc>
                <a:spcPct val="90000"/>
              </a:lnSpc>
              <a:spcBef>
                <a:spcPts val="0"/>
              </a:spcBef>
              <a:spcAft>
                <a:spcPts val="0"/>
              </a:spcAft>
              <a:buNone/>
            </a:pPr>
            <a:r>
              <a:rPr lang="en-US" sz="1700">
                <a:solidFill>
                  <a:srgbClr val="FF0000"/>
                </a:solidFill>
                <a:latin typeface="Abel"/>
                <a:ea typeface="Abel"/>
                <a:cs typeface="Abel"/>
                <a:sym typeface="Abel"/>
              </a:rPr>
              <a:t>Final command to be run in terminal</a:t>
            </a:r>
            <a:endParaRPr sz="1700">
              <a:solidFill>
                <a:srgbClr val="FF0000"/>
              </a:solidFill>
              <a:latin typeface="Abel"/>
              <a:ea typeface="Abel"/>
              <a:cs typeface="Abel"/>
              <a:sym typeface="Abe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73"/>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Projects </a:t>
            </a:r>
            <a:r>
              <a:rPr lang="en-US"/>
              <a:t>Livecoding!</a:t>
            </a:r>
            <a:endParaRPr/>
          </a:p>
        </p:txBody>
      </p:sp>
      <p:sp>
        <p:nvSpPr>
          <p:cNvPr id="849" name="Google Shape;849;p73"/>
          <p:cNvSpPr txBox="1"/>
          <p:nvPr/>
        </p:nvSpPr>
        <p:spPr>
          <a:xfrm>
            <a:off x="768900" y="932650"/>
            <a:ext cx="723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1"/>
                </a:solidFill>
              </a:rPr>
              <a:t>Go to Google Colab</a:t>
            </a:r>
            <a:endParaRPr sz="1800">
              <a:solidFill>
                <a:schemeClr val="accent1"/>
              </a:solidFill>
            </a:endParaRPr>
          </a:p>
        </p:txBody>
      </p:sp>
      <p:grpSp>
        <p:nvGrpSpPr>
          <p:cNvPr id="850" name="Google Shape;850;p73"/>
          <p:cNvGrpSpPr/>
          <p:nvPr/>
        </p:nvGrpSpPr>
        <p:grpSpPr>
          <a:xfrm>
            <a:off x="6474074" y="3337985"/>
            <a:ext cx="1968999" cy="1156957"/>
            <a:chOff x="7009649" y="1541981"/>
            <a:chExt cx="524940" cy="320655"/>
          </a:xfrm>
        </p:grpSpPr>
        <p:sp>
          <p:nvSpPr>
            <p:cNvPr id="851" name="Google Shape;851;p73"/>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73"/>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73"/>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73"/>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73"/>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73"/>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73"/>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73"/>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 name="Google Shape;859;p73"/>
          <p:cNvSpPr txBox="1"/>
          <p:nvPr/>
        </p:nvSpPr>
        <p:spPr>
          <a:xfrm>
            <a:off x="768900" y="1470550"/>
            <a:ext cx="6966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The notebook is available here: </a:t>
            </a:r>
            <a:r>
              <a:rPr lang="en-US" sz="1800" u="sng">
                <a:solidFill>
                  <a:schemeClr val="hlink"/>
                </a:solidFill>
                <a:hlinkClick r:id="rId3"/>
              </a:rPr>
              <a:t>LC2_MLFlow_Projects_Regression_SwissHousing</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3" name="Shape 863"/>
        <p:cNvGrpSpPr/>
        <p:nvPr/>
      </p:nvGrpSpPr>
      <p:grpSpPr>
        <a:xfrm>
          <a:off x="0" y="0"/>
          <a:ext cx="0" cy="0"/>
          <a:chOff x="0" y="0"/>
          <a:chExt cx="0" cy="0"/>
        </a:xfrm>
      </p:grpSpPr>
      <p:grpSp>
        <p:nvGrpSpPr>
          <p:cNvPr id="864" name="Google Shape;864;p74"/>
          <p:cNvGrpSpPr/>
          <p:nvPr/>
        </p:nvGrpSpPr>
        <p:grpSpPr>
          <a:xfrm>
            <a:off x="2078035" y="2781250"/>
            <a:ext cx="4987939" cy="2034118"/>
            <a:chOff x="1166125" y="3336675"/>
            <a:chExt cx="5247700" cy="2140050"/>
          </a:xfrm>
        </p:grpSpPr>
        <p:sp>
          <p:nvSpPr>
            <p:cNvPr id="865" name="Google Shape;865;p74"/>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74"/>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 name="Google Shape;867;p74"/>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Models</a:t>
            </a:r>
            <a:endParaRPr b="1" sz="3600">
              <a:solidFill>
                <a:srgbClr val="263238"/>
              </a:solidFill>
              <a:latin typeface="Karla"/>
              <a:ea typeface="Karla"/>
              <a:cs typeface="Karla"/>
              <a:sym typeface="Karla"/>
            </a:endParaRPr>
          </a:p>
        </p:txBody>
      </p:sp>
      <p:sp>
        <p:nvSpPr>
          <p:cNvPr id="868" name="Google Shape;868;p74"/>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Package Machine Learning Models and deploy them</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869" name="Google Shape;869;p74"/>
          <p:cNvGrpSpPr/>
          <p:nvPr/>
        </p:nvGrpSpPr>
        <p:grpSpPr>
          <a:xfrm>
            <a:off x="3222738" y="633154"/>
            <a:ext cx="2698510" cy="2059127"/>
            <a:chOff x="766325" y="238125"/>
            <a:chExt cx="6085950" cy="4643950"/>
          </a:xfrm>
        </p:grpSpPr>
        <p:sp>
          <p:nvSpPr>
            <p:cNvPr id="870" name="Google Shape;870;p74"/>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74"/>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74"/>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74"/>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74"/>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74"/>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74"/>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74"/>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74"/>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74"/>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74"/>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74"/>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74"/>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74"/>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74"/>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74"/>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74"/>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74"/>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74"/>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74"/>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74"/>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74"/>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74"/>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74"/>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74"/>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74"/>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74"/>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74"/>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74"/>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74"/>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74"/>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74"/>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74"/>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74"/>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74"/>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74"/>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74"/>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74"/>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74"/>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74"/>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74"/>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74"/>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74"/>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74"/>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74"/>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74"/>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74"/>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74"/>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74"/>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74"/>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74"/>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 name="Google Shape;921;p74"/>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74"/>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04</a:t>
            </a:r>
            <a:endParaRPr b="1" sz="4800">
              <a:solidFill>
                <a:srgbClr val="263238"/>
              </a:solidFill>
              <a:latin typeface="Karla"/>
              <a:ea typeface="Karla"/>
              <a:cs typeface="Karla"/>
              <a:sym typeface="Karla"/>
            </a:endParaRPr>
          </a:p>
        </p:txBody>
      </p:sp>
      <p:sp>
        <p:nvSpPr>
          <p:cNvPr id="923" name="Google Shape;923;p74"/>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75"/>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Motivation:</a:t>
            </a:r>
            <a:endParaRPr/>
          </a:p>
        </p:txBody>
      </p:sp>
      <p:sp>
        <p:nvSpPr>
          <p:cNvPr id="929" name="Google Shape;929;p75"/>
          <p:cNvSpPr txBox="1"/>
          <p:nvPr>
            <p:ph type="title"/>
          </p:nvPr>
        </p:nvSpPr>
        <p:spPr>
          <a:xfrm>
            <a:off x="329400" y="745275"/>
            <a:ext cx="8323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Deploy machine learning models in diverse serving environments</a:t>
            </a:r>
            <a:endParaRPr>
              <a:solidFill>
                <a:schemeClr val="dk2"/>
              </a:solidFill>
              <a:latin typeface="Abel"/>
              <a:ea typeface="Abel"/>
              <a:cs typeface="Abel"/>
              <a:sym typeface="Abel"/>
            </a:endParaRPr>
          </a:p>
        </p:txBody>
      </p:sp>
      <p:sp>
        <p:nvSpPr>
          <p:cNvPr id="930" name="Google Shape;930;p75"/>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r>
              <a:rPr lang="en-US" sz="1200"/>
              <a:t>  </a:t>
            </a:r>
            <a:endParaRPr b="1" sz="1200">
              <a:solidFill>
                <a:srgbClr val="EF475B"/>
              </a:solidFill>
              <a:highlight>
                <a:srgbClr val="D5F700"/>
              </a:highlight>
            </a:endParaRPr>
          </a:p>
        </p:txBody>
      </p:sp>
      <p:pic>
        <p:nvPicPr>
          <p:cNvPr id="931" name="Google Shape;931;p75"/>
          <p:cNvPicPr preferRelativeResize="0"/>
          <p:nvPr/>
        </p:nvPicPr>
        <p:blipFill>
          <a:blip r:embed="rId4">
            <a:alphaModFix/>
          </a:blip>
          <a:stretch>
            <a:fillRect/>
          </a:stretch>
        </p:blipFill>
        <p:spPr>
          <a:xfrm>
            <a:off x="533274" y="1055301"/>
            <a:ext cx="7864025" cy="34568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sp>
        <p:nvSpPr>
          <p:cNvPr id="936" name="Google Shape;936;p76"/>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Documentation:</a:t>
            </a:r>
            <a:endParaRPr/>
          </a:p>
        </p:txBody>
      </p:sp>
      <p:sp>
        <p:nvSpPr>
          <p:cNvPr id="937" name="Google Shape;937;p76"/>
          <p:cNvSpPr txBox="1"/>
          <p:nvPr/>
        </p:nvSpPr>
        <p:spPr>
          <a:xfrm>
            <a:off x="768900" y="1633950"/>
            <a:ext cx="5710200" cy="15699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Storage Format, </a:t>
            </a:r>
            <a:r>
              <a:rPr lang="en-US" sz="3000">
                <a:solidFill>
                  <a:schemeClr val="dk2"/>
                </a:solidFill>
                <a:latin typeface="Abel"/>
                <a:ea typeface="Abel"/>
                <a:cs typeface="Abel"/>
                <a:sym typeface="Abel"/>
              </a:rPr>
              <a:t>Model Flavors</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Model API, Model Evaluation</a:t>
            </a:r>
            <a:endParaRPr sz="3000">
              <a:solidFill>
                <a:schemeClr val="dk2"/>
              </a:solidFill>
              <a:latin typeface="Abel"/>
              <a:ea typeface="Abel"/>
              <a:cs typeface="Abel"/>
              <a:sym typeface="Abel"/>
            </a:endParaRPr>
          </a:p>
          <a:p>
            <a:pPr indent="-419100" lvl="0" marL="457200" rtl="0" algn="l">
              <a:spcBef>
                <a:spcPts val="0"/>
              </a:spcBef>
              <a:spcAft>
                <a:spcPts val="0"/>
              </a:spcAft>
              <a:buClr>
                <a:schemeClr val="accent1"/>
              </a:buClr>
              <a:buSzPts val="3000"/>
              <a:buFont typeface="Righteous"/>
              <a:buChar char="❖"/>
            </a:pPr>
            <a:r>
              <a:rPr lang="en-US" sz="3000">
                <a:solidFill>
                  <a:schemeClr val="dk2"/>
                </a:solidFill>
                <a:latin typeface="Abel"/>
                <a:ea typeface="Abel"/>
                <a:cs typeface="Abel"/>
                <a:sym typeface="Abel"/>
              </a:rPr>
              <a:t>Deployment Tools</a:t>
            </a:r>
            <a:endParaRPr sz="3000">
              <a:solidFill>
                <a:schemeClr val="dk2"/>
              </a:solidFill>
              <a:latin typeface="Abel"/>
              <a:ea typeface="Abel"/>
              <a:cs typeface="Abel"/>
              <a:sym typeface="Abel"/>
            </a:endParaRPr>
          </a:p>
        </p:txBody>
      </p:sp>
      <p:sp>
        <p:nvSpPr>
          <p:cNvPr id="938" name="Google Shape;938;p76"/>
          <p:cNvSpPr txBox="1"/>
          <p:nvPr>
            <p:ph type="title"/>
          </p:nvPr>
        </p:nvSpPr>
        <p:spPr>
          <a:xfrm>
            <a:off x="329400" y="745275"/>
            <a:ext cx="8323200" cy="35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solidFill>
                  <a:schemeClr val="dk2"/>
                </a:solidFill>
                <a:latin typeface="Abel"/>
                <a:ea typeface="Abel"/>
                <a:cs typeface="Abel"/>
                <a:sym typeface="Abel"/>
              </a:rPr>
              <a:t>Deploy machine learning models in diverse serving environments</a:t>
            </a:r>
            <a:endParaRPr>
              <a:solidFill>
                <a:schemeClr val="dk2"/>
              </a:solidFill>
              <a:latin typeface="Abel"/>
              <a:ea typeface="Abel"/>
              <a:cs typeface="Abel"/>
              <a:sym typeface="Abel"/>
            </a:endParaRPr>
          </a:p>
        </p:txBody>
      </p:sp>
      <p:sp>
        <p:nvSpPr>
          <p:cNvPr id="939" name="Google Shape;939;p76"/>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77"/>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Example </a:t>
            </a:r>
            <a:r>
              <a:rPr lang="en-US"/>
              <a:t>MLFlow Model (option 1):</a:t>
            </a:r>
            <a:endParaRPr/>
          </a:p>
        </p:txBody>
      </p:sp>
      <p:sp>
        <p:nvSpPr>
          <p:cNvPr id="945" name="Google Shape;945;p77"/>
          <p:cNvSpPr txBox="1"/>
          <p:nvPr/>
        </p:nvSpPr>
        <p:spPr>
          <a:xfrm>
            <a:off x="401575" y="995175"/>
            <a:ext cx="3605700" cy="2493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500">
              <a:solidFill>
                <a:schemeClr val="accent1"/>
              </a:solidFill>
              <a:latin typeface="Abel"/>
              <a:ea typeface="Abel"/>
              <a:cs typeface="Abel"/>
              <a:sym typeface="Abel"/>
            </a:endParaRPr>
          </a:p>
          <a:p>
            <a:pPr indent="0" lvl="0" marL="0" rtl="0" algn="l">
              <a:spcBef>
                <a:spcPts val="0"/>
              </a:spcBef>
              <a:spcAft>
                <a:spcPts val="0"/>
              </a:spcAft>
              <a:buNone/>
            </a:pPr>
            <a:r>
              <a:rPr lang="en-US" sz="1500">
                <a:solidFill>
                  <a:schemeClr val="dk2"/>
                </a:solidFill>
                <a:latin typeface="Abel"/>
                <a:ea typeface="Abel"/>
                <a:cs typeface="Abel"/>
                <a:sym typeface="Abel"/>
              </a:rPr>
              <a:t>By default, all this information is stored in the folder model:</a:t>
            </a:r>
            <a:endParaRPr sz="1500">
              <a:solidFill>
                <a:schemeClr val="dk2"/>
              </a:solidFill>
              <a:latin typeface="Abel"/>
              <a:ea typeface="Abel"/>
              <a:cs typeface="Abel"/>
              <a:sym typeface="Abel"/>
            </a:endParaRPr>
          </a:p>
          <a:p>
            <a:pPr indent="0" lvl="0" marL="0" rtl="0" algn="l">
              <a:spcBef>
                <a:spcPts val="0"/>
              </a:spcBef>
              <a:spcAft>
                <a:spcPts val="0"/>
              </a:spcAft>
              <a:buNone/>
            </a:pPr>
            <a:r>
              <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accent1"/>
                </a:solidFill>
                <a:latin typeface="Abel"/>
                <a:ea typeface="Abel"/>
                <a:cs typeface="Abel"/>
                <a:sym typeface="Abel"/>
              </a:rPr>
              <a:t>model/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chemeClr val="accent1"/>
                </a:solidFill>
                <a:latin typeface="Abel"/>
                <a:ea typeface="Abel"/>
                <a:cs typeface="Abel"/>
                <a:sym typeface="Abel"/>
              </a:rPr>
              <a:t>MLmodel</a:t>
            </a:r>
            <a:endParaRPr b="1" sz="1500">
              <a:solidFill>
                <a:schemeClr val="accent1"/>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conda.yaml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python_env.yaml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requirements.txt</a:t>
            </a:r>
            <a:endParaRPr sz="1500">
              <a:solidFill>
                <a:schemeClr val="dk2"/>
              </a:solidFill>
              <a:latin typeface="Abel"/>
              <a:ea typeface="Abel"/>
              <a:cs typeface="Abel"/>
              <a:sym typeface="Abel"/>
            </a:endParaRPr>
          </a:p>
        </p:txBody>
      </p:sp>
      <p:sp>
        <p:nvSpPr>
          <p:cNvPr id="946" name="Google Shape;946;p77"/>
          <p:cNvSpPr txBox="1"/>
          <p:nvPr/>
        </p:nvSpPr>
        <p:spPr>
          <a:xfrm>
            <a:off x="3854875" y="777900"/>
            <a:ext cx="4615800" cy="4109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1" lang="en-US" sz="1500">
                <a:solidFill>
                  <a:srgbClr val="44AADD"/>
                </a:solidFill>
                <a:latin typeface="Abel"/>
                <a:ea typeface="Abel"/>
                <a:cs typeface="Abel"/>
                <a:sym typeface="Abel"/>
              </a:rPr>
              <a:t>artifact_path</a:t>
            </a:r>
            <a:r>
              <a:rPr lang="en-US" sz="1500">
                <a:solidFill>
                  <a:schemeClr val="dk2"/>
                </a:solidFill>
                <a:latin typeface="Abel"/>
                <a:ea typeface="Abel"/>
                <a:cs typeface="Abel"/>
                <a:sym typeface="Abel"/>
              </a:rPr>
              <a:t>: </a:t>
            </a:r>
            <a:r>
              <a:rPr lang="en-US" sz="1500">
                <a:solidFill>
                  <a:schemeClr val="accent1"/>
                </a:solidFill>
                <a:latin typeface="Abel"/>
                <a:ea typeface="Abel"/>
                <a:cs typeface="Abel"/>
                <a:sym typeface="Abel"/>
              </a:rPr>
              <a:t>model</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b="1" lang="en-US" sz="1500">
                <a:solidFill>
                  <a:srgbClr val="44AADD"/>
                </a:solidFill>
                <a:latin typeface="Abel"/>
                <a:ea typeface="Abel"/>
                <a:cs typeface="Abel"/>
                <a:sym typeface="Abel"/>
              </a:rPr>
              <a:t>flavors</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rgbClr val="44AADD"/>
                </a:solidFill>
                <a:latin typeface="Abel"/>
                <a:ea typeface="Abel"/>
                <a:cs typeface="Abel"/>
                <a:sym typeface="Abel"/>
              </a:rPr>
              <a:t>python_function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env</a:t>
            </a:r>
            <a:r>
              <a:rPr lang="en-US" sz="1500">
                <a:solidFill>
                  <a:schemeClr val="dk2"/>
                </a:solidFill>
                <a:latin typeface="Abel"/>
                <a:ea typeface="Abel"/>
                <a:cs typeface="Abel"/>
                <a:sym typeface="Abel"/>
              </a:rPr>
              <a:t>: conda.yaml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loader_module</a:t>
            </a:r>
            <a:r>
              <a:rPr lang="en-US" sz="1500">
                <a:solidFill>
                  <a:schemeClr val="dk2"/>
                </a:solidFill>
                <a:latin typeface="Abel"/>
                <a:ea typeface="Abel"/>
                <a:cs typeface="Abel"/>
                <a:sym typeface="Abel"/>
              </a:rPr>
              <a:t>: mlflow.sklearn</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model_path</a:t>
            </a: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python_version</a:t>
            </a:r>
            <a:r>
              <a:rPr lang="en-US" sz="1500">
                <a:solidFill>
                  <a:schemeClr val="dk2"/>
                </a:solidFill>
                <a:latin typeface="Abel"/>
                <a:ea typeface="Abel"/>
                <a:cs typeface="Abel"/>
                <a:sym typeface="Abel"/>
              </a:rPr>
              <a:t>: 3.7.13</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b="1" lang="en-US" sz="1500">
                <a:solidFill>
                  <a:srgbClr val="44AADD"/>
                </a:solidFill>
                <a:latin typeface="Abel"/>
                <a:ea typeface="Abel"/>
                <a:cs typeface="Abel"/>
                <a:sym typeface="Abel"/>
              </a:rPr>
              <a:t>sklearn</a:t>
            </a:r>
            <a:r>
              <a:rPr lang="en-US" sz="1500">
                <a:solidFill>
                  <a:schemeClr val="dk2"/>
                </a:solidFill>
                <a:latin typeface="Abel"/>
                <a:ea typeface="Abel"/>
                <a:cs typeface="Abel"/>
                <a:sym typeface="Abel"/>
              </a:rPr>
              <a:t>:</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code</a:t>
            </a:r>
            <a:r>
              <a:rPr lang="en-US" sz="1500">
                <a:solidFill>
                  <a:schemeClr val="dk2"/>
                </a:solidFill>
                <a:latin typeface="Abel"/>
                <a:ea typeface="Abel"/>
                <a:cs typeface="Abel"/>
                <a:sym typeface="Abel"/>
              </a:rPr>
              <a:t>: </a:t>
            </a:r>
            <a:r>
              <a:rPr lang="en-US" sz="1500">
                <a:solidFill>
                  <a:srgbClr val="FF7700"/>
                </a:solidFill>
                <a:latin typeface="Abel"/>
                <a:ea typeface="Abel"/>
                <a:cs typeface="Abel"/>
                <a:sym typeface="Abel"/>
              </a:rPr>
              <a:t>null</a:t>
            </a:r>
            <a:endParaRPr sz="1500">
              <a:solidFill>
                <a:srgbClr val="FF7700"/>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pickled_model</a:t>
            </a:r>
            <a:r>
              <a:rPr lang="en-US" sz="1500">
                <a:solidFill>
                  <a:schemeClr val="dk2"/>
                </a:solidFill>
                <a:latin typeface="Abel"/>
                <a:ea typeface="Abel"/>
                <a:cs typeface="Abel"/>
                <a:sym typeface="Abel"/>
              </a:rPr>
              <a:t>: model.pkl</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serialization_format</a:t>
            </a:r>
            <a:r>
              <a:rPr lang="en-US" sz="1500">
                <a:solidFill>
                  <a:schemeClr val="dk2"/>
                </a:solidFill>
                <a:latin typeface="Abel"/>
                <a:ea typeface="Abel"/>
                <a:cs typeface="Abel"/>
                <a:sym typeface="Abel"/>
              </a:rPr>
              <a:t>: cloudpickle</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    </a:t>
            </a:r>
            <a:r>
              <a:rPr lang="en-US" sz="1500">
                <a:solidFill>
                  <a:srgbClr val="44AADD"/>
                </a:solidFill>
                <a:latin typeface="Abel"/>
                <a:ea typeface="Abel"/>
                <a:cs typeface="Abel"/>
                <a:sym typeface="Abel"/>
              </a:rPr>
              <a:t>sklearn_version</a:t>
            </a:r>
            <a:r>
              <a:rPr lang="en-US" sz="1500">
                <a:solidFill>
                  <a:schemeClr val="dk2"/>
                </a:solidFill>
                <a:latin typeface="Abel"/>
                <a:ea typeface="Abel"/>
                <a:cs typeface="Abel"/>
                <a:sym typeface="Abel"/>
              </a:rPr>
              <a:t>: 1.0.2</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mlflow_version</a:t>
            </a:r>
            <a:r>
              <a:rPr lang="en-US" sz="1500">
                <a:solidFill>
                  <a:schemeClr val="dk2"/>
                </a:solidFill>
                <a:latin typeface="Abel"/>
                <a:ea typeface="Abel"/>
                <a:cs typeface="Abel"/>
                <a:sym typeface="Abel"/>
              </a:rPr>
              <a:t>: 1.26.1</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model_uuid</a:t>
            </a:r>
            <a:r>
              <a:rPr lang="en-US" sz="1500">
                <a:solidFill>
                  <a:schemeClr val="dk2"/>
                </a:solidFill>
                <a:latin typeface="Abel"/>
                <a:ea typeface="Abel"/>
                <a:cs typeface="Abel"/>
                <a:sym typeface="Abel"/>
              </a:rPr>
              <a:t>: 07d32968a75345a9b28a8cd8f0b3f093</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run_id</a:t>
            </a:r>
            <a:r>
              <a:rPr lang="en-US" sz="1500">
                <a:solidFill>
                  <a:schemeClr val="dk2"/>
                </a:solidFill>
                <a:latin typeface="Abel"/>
                <a:ea typeface="Abel"/>
                <a:cs typeface="Abel"/>
                <a:sym typeface="Abel"/>
              </a:rPr>
              <a:t>: f5d7ac67f6454523a880adc52f72242b</a:t>
            </a:r>
            <a:endParaRPr sz="1500">
              <a:solidFill>
                <a:schemeClr val="dk2"/>
              </a:solidFill>
              <a:latin typeface="Abel"/>
              <a:ea typeface="Abel"/>
              <a:cs typeface="Abel"/>
              <a:sym typeface="Abel"/>
            </a:endParaRPr>
          </a:p>
          <a:p>
            <a:pPr indent="0" lvl="0" marL="457200" marR="0" rtl="0" algn="l">
              <a:lnSpc>
                <a:spcPct val="100000"/>
              </a:lnSpc>
              <a:spcBef>
                <a:spcPts val="0"/>
              </a:spcBef>
              <a:spcAft>
                <a:spcPts val="0"/>
              </a:spcAft>
              <a:buClr>
                <a:schemeClr val="dk1"/>
              </a:buClr>
              <a:buSzPts val="1100"/>
              <a:buFont typeface="Arial"/>
              <a:buNone/>
            </a:pPr>
            <a:r>
              <a:rPr lang="en-US" sz="1500">
                <a:solidFill>
                  <a:srgbClr val="44AADD"/>
                </a:solidFill>
                <a:latin typeface="Abel"/>
                <a:ea typeface="Abel"/>
                <a:cs typeface="Abel"/>
                <a:sym typeface="Abel"/>
              </a:rPr>
              <a:t>utc_time_created</a:t>
            </a:r>
            <a:r>
              <a:rPr lang="en-US" sz="1500">
                <a:solidFill>
                  <a:schemeClr val="dk2"/>
                </a:solidFill>
                <a:latin typeface="Abel"/>
                <a:ea typeface="Abel"/>
                <a:cs typeface="Abel"/>
                <a:sym typeface="Abel"/>
              </a:rPr>
              <a:t>: </a:t>
            </a:r>
            <a:r>
              <a:rPr lang="en-US" sz="1500">
                <a:solidFill>
                  <a:srgbClr val="6AA84F"/>
                </a:solidFill>
                <a:latin typeface="Abel"/>
                <a:ea typeface="Abel"/>
                <a:cs typeface="Abel"/>
                <a:sym typeface="Abel"/>
              </a:rPr>
              <a:t>'2022-06-09 11:12:27.594199'</a:t>
            </a:r>
            <a:endParaRPr sz="1500">
              <a:solidFill>
                <a:srgbClr val="6AA84F"/>
              </a:solidFill>
              <a:latin typeface="Abel"/>
              <a:ea typeface="Abel"/>
              <a:cs typeface="Abel"/>
              <a:sym typeface="Abel"/>
            </a:endParaRPr>
          </a:p>
          <a:p>
            <a:pPr indent="0" lvl="0" marL="457200" rtl="0" algn="l">
              <a:spcBef>
                <a:spcPts val="0"/>
              </a:spcBef>
              <a:spcAft>
                <a:spcPts val="0"/>
              </a:spcAft>
              <a:buClr>
                <a:schemeClr val="dk1"/>
              </a:buClr>
              <a:buSzPts val="1100"/>
              <a:buFont typeface="Arial"/>
              <a:buNone/>
            </a:pPr>
            <a:r>
              <a:t/>
            </a:r>
            <a:endParaRPr sz="1500">
              <a:solidFill>
                <a:schemeClr val="dk2"/>
              </a:solidFill>
              <a:latin typeface="Abel"/>
              <a:ea typeface="Abel"/>
              <a:cs typeface="Abel"/>
              <a:sym typeface="Abel"/>
            </a:endParaRPr>
          </a:p>
        </p:txBody>
      </p:sp>
      <p:sp>
        <p:nvSpPr>
          <p:cNvPr id="947" name="Google Shape;947;p77"/>
          <p:cNvSpPr txBox="1"/>
          <p:nvPr/>
        </p:nvSpPr>
        <p:spPr>
          <a:xfrm>
            <a:off x="7195275" y="1578150"/>
            <a:ext cx="1698600" cy="877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Abel"/>
                <a:ea typeface="Abel"/>
                <a:cs typeface="Abel"/>
                <a:sym typeface="Abel"/>
              </a:rPr>
              <a:t>Any tool that can </a:t>
            </a:r>
            <a:endParaRPr sz="1500">
              <a:latin typeface="Abel"/>
              <a:ea typeface="Abel"/>
              <a:cs typeface="Abel"/>
              <a:sym typeface="Abel"/>
            </a:endParaRPr>
          </a:p>
          <a:p>
            <a:pPr indent="0" lvl="0" marL="0" rtl="0" algn="l">
              <a:spcBef>
                <a:spcPts val="0"/>
              </a:spcBef>
              <a:spcAft>
                <a:spcPts val="0"/>
              </a:spcAft>
              <a:buNone/>
            </a:pPr>
            <a:r>
              <a:rPr lang="en-US" sz="1500">
                <a:latin typeface="Abel"/>
                <a:ea typeface="Abel"/>
                <a:cs typeface="Abel"/>
                <a:sym typeface="Abel"/>
              </a:rPr>
              <a:t>run Python (Docker, Spark,etc)</a:t>
            </a:r>
            <a:endParaRPr sz="1500">
              <a:latin typeface="Abel"/>
              <a:ea typeface="Abel"/>
              <a:cs typeface="Abel"/>
              <a:sym typeface="Abel"/>
            </a:endParaRPr>
          </a:p>
        </p:txBody>
      </p:sp>
      <p:sp>
        <p:nvSpPr>
          <p:cNvPr id="948" name="Google Shape;948;p77"/>
          <p:cNvSpPr txBox="1"/>
          <p:nvPr/>
        </p:nvSpPr>
        <p:spPr>
          <a:xfrm>
            <a:off x="7202200" y="2670350"/>
            <a:ext cx="1698600" cy="877200"/>
          </a:xfrm>
          <a:prstGeom prst="rect">
            <a:avLst/>
          </a:prstGeom>
          <a:noFill/>
          <a:ln cap="flat" cmpd="sng" w="19050">
            <a:solidFill>
              <a:schemeClr val="accen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Abel"/>
                <a:ea typeface="Abel"/>
                <a:cs typeface="Abel"/>
                <a:sym typeface="Abel"/>
              </a:rPr>
              <a:t>Tools that under-</a:t>
            </a:r>
            <a:endParaRPr sz="1500">
              <a:latin typeface="Abel"/>
              <a:ea typeface="Abel"/>
              <a:cs typeface="Abel"/>
              <a:sym typeface="Abel"/>
            </a:endParaRPr>
          </a:p>
          <a:p>
            <a:pPr indent="0" lvl="0" marL="0" rtl="0" algn="l">
              <a:spcBef>
                <a:spcPts val="0"/>
              </a:spcBef>
              <a:spcAft>
                <a:spcPts val="0"/>
              </a:spcAft>
              <a:buNone/>
            </a:pPr>
            <a:r>
              <a:rPr lang="en-US" sz="1500">
                <a:latin typeface="Abel"/>
                <a:ea typeface="Abel"/>
                <a:cs typeface="Abel"/>
                <a:sym typeface="Abel"/>
              </a:rPr>
              <a:t>stand Scikit-Learn model format</a:t>
            </a:r>
            <a:endParaRPr sz="1500">
              <a:latin typeface="Abel"/>
              <a:ea typeface="Abel"/>
              <a:cs typeface="Abel"/>
              <a:sym typeface="Abel"/>
            </a:endParaRPr>
          </a:p>
        </p:txBody>
      </p:sp>
      <p:sp>
        <p:nvSpPr>
          <p:cNvPr id="949" name="Google Shape;949;p77"/>
          <p:cNvSpPr/>
          <p:nvPr/>
        </p:nvSpPr>
        <p:spPr>
          <a:xfrm>
            <a:off x="4400875" y="1331557"/>
            <a:ext cx="14208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77"/>
          <p:cNvSpPr/>
          <p:nvPr/>
        </p:nvSpPr>
        <p:spPr>
          <a:xfrm>
            <a:off x="4430100" y="2472800"/>
            <a:ext cx="7278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77"/>
          <p:cNvSpPr/>
          <p:nvPr/>
        </p:nvSpPr>
        <p:spPr>
          <a:xfrm>
            <a:off x="6835700" y="1603550"/>
            <a:ext cx="270000" cy="852600"/>
          </a:xfrm>
          <a:prstGeom prst="rightBrace">
            <a:avLst>
              <a:gd fmla="val 5000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77"/>
          <p:cNvSpPr txBox="1"/>
          <p:nvPr/>
        </p:nvSpPr>
        <p:spPr>
          <a:xfrm>
            <a:off x="7119075" y="1009925"/>
            <a:ext cx="14208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solidFill>
                  <a:schemeClr val="dk1"/>
                </a:solidFill>
                <a:latin typeface="Abel"/>
                <a:ea typeface="Abel"/>
                <a:cs typeface="Abel"/>
                <a:sym typeface="Abel"/>
              </a:rPr>
              <a:t>Usable by:</a:t>
            </a:r>
            <a:endParaRPr sz="1500"/>
          </a:p>
        </p:txBody>
      </p:sp>
      <p:sp>
        <p:nvSpPr>
          <p:cNvPr id="953" name="Google Shape;953;p77"/>
          <p:cNvSpPr/>
          <p:nvPr/>
        </p:nvSpPr>
        <p:spPr>
          <a:xfrm>
            <a:off x="6835700" y="2682650"/>
            <a:ext cx="270000" cy="941100"/>
          </a:xfrm>
          <a:prstGeom prst="rightBrace">
            <a:avLst>
              <a:gd fmla="val 50000" name="adj1"/>
              <a:gd fmla="val 50000" name="adj2"/>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77"/>
          <p:cNvSpPr/>
          <p:nvPr/>
        </p:nvSpPr>
        <p:spPr>
          <a:xfrm>
            <a:off x="2856050" y="2472800"/>
            <a:ext cx="909300" cy="312600"/>
          </a:xfrm>
          <a:prstGeom prst="rightArrow">
            <a:avLst>
              <a:gd fmla="val 50000" name="adj1"/>
              <a:gd fmla="val 50000" name="adj2"/>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77"/>
          <p:cNvSpPr txBox="1"/>
          <p:nvPr/>
        </p:nvSpPr>
        <p:spPr>
          <a:xfrm>
            <a:off x="529450" y="4518300"/>
            <a:ext cx="1698600" cy="369300"/>
          </a:xfrm>
          <a:prstGeom prst="rect">
            <a:avLst/>
          </a:prstGeom>
          <a:noFill/>
          <a:ln>
            <a:noFill/>
          </a:ln>
        </p:spPr>
        <p:txBody>
          <a:bodyPr anchorCtr="0" anchor="t" bIns="91425" lIns="91425" spcFirstLastPara="1" rIns="91425" wrap="square" tIns="91425">
            <a:spAutoFit/>
          </a:bodyPr>
          <a:lstStyle/>
          <a:p>
            <a:pPr indent="0" lvl="0" marL="0" rtl="0" algn="l">
              <a:spcBef>
                <a:spcPts val="2000"/>
              </a:spcBef>
              <a:spcAft>
                <a:spcPts val="1300"/>
              </a:spcAft>
              <a:buNone/>
            </a:pPr>
            <a:r>
              <a:rPr lang="en-US" sz="1200" u="sng">
                <a:solidFill>
                  <a:schemeClr val="hlink"/>
                </a:solidFill>
                <a:highlight>
                  <a:srgbClr val="FFFFFF"/>
                </a:highlight>
                <a:hlinkClick r:id="rId3"/>
              </a:rPr>
              <a:t>Built-In Model Flavors</a:t>
            </a:r>
            <a:endParaRPr sz="12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9" name="Shape 959"/>
        <p:cNvGrpSpPr/>
        <p:nvPr/>
      </p:nvGrpSpPr>
      <p:grpSpPr>
        <a:xfrm>
          <a:off x="0" y="0"/>
          <a:ext cx="0" cy="0"/>
          <a:chOff x="0" y="0"/>
          <a:chExt cx="0" cy="0"/>
        </a:xfrm>
      </p:grpSpPr>
      <p:sp>
        <p:nvSpPr>
          <p:cNvPr id="960" name="Google Shape;960;p78"/>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Model Scikit-Learn Flavor Example</a:t>
            </a:r>
            <a:endParaRPr/>
          </a:p>
        </p:txBody>
      </p:sp>
      <p:pic>
        <p:nvPicPr>
          <p:cNvPr id="961" name="Google Shape;961;p78"/>
          <p:cNvPicPr preferRelativeResize="0"/>
          <p:nvPr/>
        </p:nvPicPr>
        <p:blipFill>
          <a:blip r:embed="rId3">
            <a:alphaModFix/>
          </a:blip>
          <a:stretch>
            <a:fillRect/>
          </a:stretch>
        </p:blipFill>
        <p:spPr>
          <a:xfrm>
            <a:off x="303659" y="845925"/>
            <a:ext cx="1703199" cy="916451"/>
          </a:xfrm>
          <a:prstGeom prst="rect">
            <a:avLst/>
          </a:prstGeom>
          <a:noFill/>
          <a:ln>
            <a:noFill/>
          </a:ln>
        </p:spPr>
      </p:pic>
      <p:sp>
        <p:nvSpPr>
          <p:cNvPr id="962" name="Google Shape;962;p78"/>
          <p:cNvSpPr txBox="1"/>
          <p:nvPr/>
        </p:nvSpPr>
        <p:spPr>
          <a:xfrm>
            <a:off x="170625" y="1754200"/>
            <a:ext cx="21390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Train a model</a:t>
            </a:r>
            <a:endParaRPr sz="3000">
              <a:solidFill>
                <a:schemeClr val="dk2"/>
              </a:solidFill>
              <a:latin typeface="Abel"/>
              <a:ea typeface="Abel"/>
              <a:cs typeface="Abel"/>
              <a:sym typeface="Abel"/>
            </a:endParaRPr>
          </a:p>
        </p:txBody>
      </p:sp>
      <p:cxnSp>
        <p:nvCxnSpPr>
          <p:cNvPr id="963" name="Google Shape;963;p78"/>
          <p:cNvCxnSpPr/>
          <p:nvPr/>
        </p:nvCxnSpPr>
        <p:spPr>
          <a:xfrm>
            <a:off x="2387150" y="1563450"/>
            <a:ext cx="937800" cy="0"/>
          </a:xfrm>
          <a:prstGeom prst="straightConnector1">
            <a:avLst/>
          </a:prstGeom>
          <a:noFill/>
          <a:ln cap="flat" cmpd="sng" w="9525">
            <a:solidFill>
              <a:schemeClr val="dk2"/>
            </a:solidFill>
            <a:prstDash val="solid"/>
            <a:round/>
            <a:headEnd len="med" w="med" type="none"/>
            <a:tailEnd len="med" w="med" type="triangle"/>
          </a:ln>
        </p:spPr>
      </p:cxnSp>
      <p:sp>
        <p:nvSpPr>
          <p:cNvPr id="964" name="Google Shape;964;p78"/>
          <p:cNvSpPr txBox="1"/>
          <p:nvPr/>
        </p:nvSpPr>
        <p:spPr>
          <a:xfrm>
            <a:off x="3448925" y="1340900"/>
            <a:ext cx="54600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mlflow.sklearn.log_model(pipeline_rf, </a:t>
            </a:r>
            <a:r>
              <a:rPr lang="en-US" sz="1500">
                <a:solidFill>
                  <a:srgbClr val="A31515"/>
                </a:solidFill>
                <a:highlight>
                  <a:srgbClr val="FFFFFE"/>
                </a:highlight>
                <a:latin typeface="Courier New"/>
                <a:ea typeface="Courier New"/>
                <a:cs typeface="Courier New"/>
                <a:sym typeface="Courier New"/>
              </a:rPr>
              <a:t>"model"</a:t>
            </a:r>
            <a:r>
              <a:rPr lang="en-US" sz="1500">
                <a:solidFill>
                  <a:schemeClr val="dk1"/>
                </a:solidFill>
                <a:highlight>
                  <a:srgbClr val="FFFFFE"/>
                </a:highlight>
                <a:latin typeface="Courier New"/>
                <a:ea typeface="Courier New"/>
                <a:cs typeface="Courier New"/>
                <a:sym typeface="Courier New"/>
              </a:rPr>
              <a:t>)</a:t>
            </a:r>
            <a:endParaRPr sz="1500">
              <a:solidFill>
                <a:schemeClr val="dk2"/>
              </a:solidFill>
              <a:latin typeface="Abel"/>
              <a:ea typeface="Abel"/>
              <a:cs typeface="Abel"/>
              <a:sym typeface="Abel"/>
            </a:endParaRPr>
          </a:p>
        </p:txBody>
      </p:sp>
      <p:pic>
        <p:nvPicPr>
          <p:cNvPr id="965" name="Google Shape;965;p78"/>
          <p:cNvPicPr preferRelativeResize="0"/>
          <p:nvPr/>
        </p:nvPicPr>
        <p:blipFill>
          <a:blip r:embed="rId4">
            <a:alphaModFix/>
          </a:blip>
          <a:stretch>
            <a:fillRect/>
          </a:stretch>
        </p:blipFill>
        <p:spPr>
          <a:xfrm>
            <a:off x="273663" y="2808825"/>
            <a:ext cx="1763183" cy="646500"/>
          </a:xfrm>
          <a:prstGeom prst="rect">
            <a:avLst/>
          </a:prstGeom>
          <a:noFill/>
          <a:ln>
            <a:noFill/>
          </a:ln>
        </p:spPr>
      </p:pic>
      <p:sp>
        <p:nvSpPr>
          <p:cNvPr id="966" name="Google Shape;966;p78"/>
          <p:cNvSpPr txBox="1"/>
          <p:nvPr/>
        </p:nvSpPr>
        <p:spPr>
          <a:xfrm>
            <a:off x="475425" y="3536675"/>
            <a:ext cx="13215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model </a:t>
            </a:r>
            <a:endParaRPr sz="30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3000">
                <a:solidFill>
                  <a:schemeClr val="dk2"/>
                </a:solidFill>
                <a:latin typeface="Abel"/>
                <a:ea typeface="Abel"/>
                <a:cs typeface="Abel"/>
                <a:sym typeface="Abel"/>
              </a:rPr>
              <a:t>format</a:t>
            </a:r>
            <a:endParaRPr sz="3000">
              <a:solidFill>
                <a:schemeClr val="dk2"/>
              </a:solidFill>
              <a:latin typeface="Abel"/>
              <a:ea typeface="Abel"/>
              <a:cs typeface="Abel"/>
              <a:sym typeface="Abel"/>
            </a:endParaRPr>
          </a:p>
        </p:txBody>
      </p:sp>
      <p:pic>
        <p:nvPicPr>
          <p:cNvPr id="967" name="Google Shape;967;p78"/>
          <p:cNvPicPr preferRelativeResize="0"/>
          <p:nvPr/>
        </p:nvPicPr>
        <p:blipFill rotWithShape="1">
          <a:blip r:embed="rId3">
            <a:alphaModFix/>
          </a:blip>
          <a:srcRect b="0" l="0" r="0" t="0"/>
          <a:stretch/>
        </p:blipFill>
        <p:spPr>
          <a:xfrm>
            <a:off x="2388425" y="3765275"/>
            <a:ext cx="1201505" cy="646499"/>
          </a:xfrm>
          <a:prstGeom prst="rect">
            <a:avLst/>
          </a:prstGeom>
          <a:noFill/>
          <a:ln>
            <a:noFill/>
          </a:ln>
        </p:spPr>
      </p:pic>
      <p:pic>
        <p:nvPicPr>
          <p:cNvPr id="968" name="Google Shape;968;p78"/>
          <p:cNvPicPr preferRelativeResize="0"/>
          <p:nvPr/>
        </p:nvPicPr>
        <p:blipFill>
          <a:blip r:embed="rId5">
            <a:alphaModFix/>
          </a:blip>
          <a:stretch>
            <a:fillRect/>
          </a:stretch>
        </p:blipFill>
        <p:spPr>
          <a:xfrm>
            <a:off x="2388425" y="2272788"/>
            <a:ext cx="646500" cy="646500"/>
          </a:xfrm>
          <a:prstGeom prst="rect">
            <a:avLst/>
          </a:prstGeom>
          <a:noFill/>
          <a:ln>
            <a:noFill/>
          </a:ln>
        </p:spPr>
      </p:pic>
      <p:sp>
        <p:nvSpPr>
          <p:cNvPr id="969" name="Google Shape;969;p78"/>
          <p:cNvSpPr txBox="1"/>
          <p:nvPr/>
        </p:nvSpPr>
        <p:spPr>
          <a:xfrm>
            <a:off x="2312225" y="2931700"/>
            <a:ext cx="1398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500">
                <a:solidFill>
                  <a:schemeClr val="dk2"/>
                </a:solidFill>
                <a:latin typeface="Abel"/>
                <a:ea typeface="Abel"/>
                <a:cs typeface="Abel"/>
                <a:sym typeface="Abel"/>
              </a:rPr>
              <a:t>Flavor 1: </a:t>
            </a:r>
            <a:endParaRPr b="1" sz="15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python_function</a:t>
            </a:r>
            <a:endParaRPr sz="1500">
              <a:solidFill>
                <a:schemeClr val="dk2"/>
              </a:solidFill>
              <a:latin typeface="Abel"/>
              <a:ea typeface="Abel"/>
              <a:cs typeface="Abel"/>
              <a:sym typeface="Abel"/>
            </a:endParaRPr>
          </a:p>
        </p:txBody>
      </p:sp>
      <p:sp>
        <p:nvSpPr>
          <p:cNvPr id="970" name="Google Shape;970;p78"/>
          <p:cNvSpPr txBox="1"/>
          <p:nvPr/>
        </p:nvSpPr>
        <p:spPr>
          <a:xfrm>
            <a:off x="2312225" y="4370250"/>
            <a:ext cx="13989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US" sz="1500">
                <a:solidFill>
                  <a:schemeClr val="dk2"/>
                </a:solidFill>
                <a:latin typeface="Abel"/>
                <a:ea typeface="Abel"/>
                <a:cs typeface="Abel"/>
                <a:sym typeface="Abel"/>
              </a:rPr>
              <a:t>Flavor 2: </a:t>
            </a:r>
            <a:endParaRPr b="1" sz="1500">
              <a:solidFill>
                <a:schemeClr val="dk2"/>
              </a:solidFill>
              <a:latin typeface="Abel"/>
              <a:ea typeface="Abel"/>
              <a:cs typeface="Abel"/>
              <a:sym typeface="Abel"/>
            </a:endParaRPr>
          </a:p>
          <a:p>
            <a:pPr indent="0" lvl="0" marL="0" rtl="0" algn="l">
              <a:spcBef>
                <a:spcPts val="0"/>
              </a:spcBef>
              <a:spcAft>
                <a:spcPts val="0"/>
              </a:spcAft>
              <a:buClr>
                <a:schemeClr val="dk1"/>
              </a:buClr>
              <a:buSzPts val="1100"/>
              <a:buFont typeface="Arial"/>
              <a:buNone/>
            </a:pPr>
            <a:r>
              <a:rPr lang="en-US" sz="1500">
                <a:solidFill>
                  <a:schemeClr val="dk2"/>
                </a:solidFill>
                <a:latin typeface="Abel"/>
                <a:ea typeface="Abel"/>
                <a:cs typeface="Abel"/>
                <a:sym typeface="Abel"/>
              </a:rPr>
              <a:t>sklearn</a:t>
            </a:r>
            <a:endParaRPr sz="1500">
              <a:solidFill>
                <a:schemeClr val="dk2"/>
              </a:solidFill>
              <a:latin typeface="Abel"/>
              <a:ea typeface="Abel"/>
              <a:cs typeface="Abel"/>
              <a:sym typeface="Abel"/>
            </a:endParaRPr>
          </a:p>
        </p:txBody>
      </p:sp>
      <p:cxnSp>
        <p:nvCxnSpPr>
          <p:cNvPr id="971" name="Google Shape;971;p78"/>
          <p:cNvCxnSpPr/>
          <p:nvPr/>
        </p:nvCxnSpPr>
        <p:spPr>
          <a:xfrm>
            <a:off x="3939800" y="2866750"/>
            <a:ext cx="937800" cy="0"/>
          </a:xfrm>
          <a:prstGeom prst="straightConnector1">
            <a:avLst/>
          </a:prstGeom>
          <a:noFill/>
          <a:ln cap="flat" cmpd="sng" w="9525">
            <a:solidFill>
              <a:schemeClr val="dk2"/>
            </a:solidFill>
            <a:prstDash val="solid"/>
            <a:round/>
            <a:headEnd len="med" w="med" type="none"/>
            <a:tailEnd len="med" w="med" type="triangle"/>
          </a:ln>
        </p:spPr>
      </p:cxnSp>
      <p:cxnSp>
        <p:nvCxnSpPr>
          <p:cNvPr id="972" name="Google Shape;972;p78"/>
          <p:cNvCxnSpPr/>
          <p:nvPr/>
        </p:nvCxnSpPr>
        <p:spPr>
          <a:xfrm>
            <a:off x="3973525" y="4155850"/>
            <a:ext cx="937800" cy="0"/>
          </a:xfrm>
          <a:prstGeom prst="straightConnector1">
            <a:avLst/>
          </a:prstGeom>
          <a:noFill/>
          <a:ln cap="flat" cmpd="sng" w="9525">
            <a:solidFill>
              <a:schemeClr val="dk2"/>
            </a:solidFill>
            <a:prstDash val="solid"/>
            <a:round/>
            <a:headEnd len="med" w="med" type="none"/>
            <a:tailEnd len="med" w="med" type="triangle"/>
          </a:ln>
        </p:spPr>
      </p:cxnSp>
      <p:sp>
        <p:nvSpPr>
          <p:cNvPr id="973" name="Google Shape;973;p78"/>
          <p:cNvSpPr/>
          <p:nvPr/>
        </p:nvSpPr>
        <p:spPr>
          <a:xfrm>
            <a:off x="2182375" y="2191050"/>
            <a:ext cx="1605000" cy="13308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78"/>
          <p:cNvSpPr/>
          <p:nvPr/>
        </p:nvSpPr>
        <p:spPr>
          <a:xfrm>
            <a:off x="2186675" y="3628650"/>
            <a:ext cx="1605000" cy="1330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US"/>
              <a:t>										</a:t>
            </a:r>
            <a:endParaRPr/>
          </a:p>
        </p:txBody>
      </p:sp>
      <p:sp>
        <p:nvSpPr>
          <p:cNvPr id="975" name="Google Shape;975;p78"/>
          <p:cNvSpPr/>
          <p:nvPr/>
        </p:nvSpPr>
        <p:spPr>
          <a:xfrm>
            <a:off x="5030025" y="2191050"/>
            <a:ext cx="3946800" cy="1330800"/>
          </a:xfrm>
          <a:prstGeom prst="roundRect">
            <a:avLst>
              <a:gd fmla="val 16667" name="adj"/>
            </a:avLst>
          </a:prstGeom>
          <a:no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78"/>
          <p:cNvSpPr/>
          <p:nvPr/>
        </p:nvSpPr>
        <p:spPr>
          <a:xfrm>
            <a:off x="5030025" y="3644400"/>
            <a:ext cx="3946800" cy="13308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78"/>
          <p:cNvSpPr txBox="1"/>
          <p:nvPr/>
        </p:nvSpPr>
        <p:spPr>
          <a:xfrm>
            <a:off x="5125525" y="2243200"/>
            <a:ext cx="3627000" cy="7290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latin typeface="Courier New"/>
                <a:ea typeface="Courier New"/>
                <a:cs typeface="Courier New"/>
                <a:sym typeface="Courier New"/>
              </a:rPr>
              <a:t>predict = </a:t>
            </a:r>
            <a:endParaRPr b="1" sz="1500">
              <a:solidFill>
                <a:schemeClr val="accent1"/>
              </a:solidFill>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US" sz="1500">
                <a:solidFill>
                  <a:schemeClr val="dk1"/>
                </a:solidFill>
                <a:latin typeface="Courier New"/>
                <a:ea typeface="Courier New"/>
                <a:cs typeface="Courier New"/>
                <a:sym typeface="Courier New"/>
              </a:rPr>
              <a:t>mlflow.pyfunc.load_model(...)</a:t>
            </a:r>
            <a:endParaRPr sz="1500">
              <a:solidFill>
                <a:schemeClr val="dk2"/>
              </a:solidFill>
              <a:latin typeface="Abel"/>
              <a:ea typeface="Abel"/>
              <a:cs typeface="Abel"/>
              <a:sym typeface="Abel"/>
            </a:endParaRPr>
          </a:p>
        </p:txBody>
      </p:sp>
      <p:sp>
        <p:nvSpPr>
          <p:cNvPr id="978" name="Google Shape;978;p78"/>
          <p:cNvSpPr txBox="1"/>
          <p:nvPr/>
        </p:nvSpPr>
        <p:spPr>
          <a:xfrm>
            <a:off x="5127525" y="2972200"/>
            <a:ext cx="38493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predict(pandas.input_dataframe)</a:t>
            </a:r>
            <a:endParaRPr sz="1500">
              <a:solidFill>
                <a:schemeClr val="dk2"/>
              </a:solidFill>
              <a:latin typeface="Abel"/>
              <a:ea typeface="Abel"/>
              <a:cs typeface="Abel"/>
              <a:sym typeface="Abel"/>
            </a:endParaRPr>
          </a:p>
        </p:txBody>
      </p:sp>
      <p:sp>
        <p:nvSpPr>
          <p:cNvPr id="979" name="Google Shape;979;p78"/>
          <p:cNvSpPr txBox="1"/>
          <p:nvPr/>
        </p:nvSpPr>
        <p:spPr>
          <a:xfrm>
            <a:off x="5086275" y="3724025"/>
            <a:ext cx="3627000" cy="7290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model</a:t>
            </a:r>
            <a:r>
              <a:rPr lang="en-US" sz="1500">
                <a:solidFill>
                  <a:schemeClr val="dk1"/>
                </a:solidFill>
                <a:highlight>
                  <a:srgbClr val="FFFFFE"/>
                </a:highlight>
                <a:latin typeface="Courier New"/>
                <a:ea typeface="Courier New"/>
                <a:cs typeface="Courier New"/>
                <a:sym typeface="Courier New"/>
              </a:rPr>
              <a:t> = </a:t>
            </a:r>
            <a:endParaRPr sz="1500">
              <a:solidFill>
                <a:schemeClr val="dk1"/>
              </a:solidFill>
              <a:highlight>
                <a:srgbClr val="FFFFFE"/>
              </a:highlight>
              <a:latin typeface="Courier New"/>
              <a:ea typeface="Courier New"/>
              <a:cs typeface="Courier New"/>
              <a:sym typeface="Courier New"/>
            </a:endParaRPr>
          </a:p>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mlflow.sklearn.load_model(...)</a:t>
            </a:r>
            <a:endParaRPr sz="1500">
              <a:solidFill>
                <a:schemeClr val="dk2"/>
              </a:solidFill>
              <a:latin typeface="Abel"/>
              <a:ea typeface="Abel"/>
              <a:cs typeface="Abel"/>
              <a:sym typeface="Abel"/>
            </a:endParaRPr>
          </a:p>
        </p:txBody>
      </p:sp>
      <p:sp>
        <p:nvSpPr>
          <p:cNvPr id="980" name="Google Shape;980;p78"/>
          <p:cNvSpPr txBox="1"/>
          <p:nvPr/>
        </p:nvSpPr>
        <p:spPr>
          <a:xfrm>
            <a:off x="5051325" y="4481400"/>
            <a:ext cx="4016400" cy="415500"/>
          </a:xfrm>
          <a:prstGeom prst="rect">
            <a:avLst/>
          </a:prstGeom>
          <a:noFill/>
          <a:ln>
            <a:noFill/>
          </a:ln>
        </p:spPr>
        <p:txBody>
          <a:bodyPr anchorCtr="0" anchor="t" bIns="91425" lIns="91425" spcFirstLastPara="1" rIns="91425" wrap="square" tIns="91425">
            <a:spAutoFit/>
          </a:bodyPr>
          <a:lstStyle/>
          <a:p>
            <a:pPr indent="0" lvl="0" marL="0" rtl="0" algn="l">
              <a:lnSpc>
                <a:spcPct val="135714"/>
              </a:lnSpc>
              <a:spcBef>
                <a:spcPts val="0"/>
              </a:spcBef>
              <a:spcAft>
                <a:spcPts val="0"/>
              </a:spcAft>
              <a:buClr>
                <a:schemeClr val="dk1"/>
              </a:buClr>
              <a:buSzPts val="1100"/>
              <a:buFont typeface="Arial"/>
              <a:buNone/>
            </a:pPr>
            <a:r>
              <a:rPr lang="en-US" sz="1500">
                <a:solidFill>
                  <a:schemeClr val="dk1"/>
                </a:solidFill>
                <a:highlight>
                  <a:srgbClr val="FFFFFE"/>
                </a:highlight>
                <a:latin typeface="Courier New"/>
                <a:ea typeface="Courier New"/>
                <a:cs typeface="Courier New"/>
                <a:sym typeface="Courier New"/>
              </a:rPr>
              <a:t>model.</a:t>
            </a:r>
            <a:r>
              <a:rPr lang="en-US" sz="1500">
                <a:solidFill>
                  <a:schemeClr val="dk1"/>
                </a:solidFill>
                <a:latin typeface="Courier New"/>
                <a:ea typeface="Courier New"/>
                <a:cs typeface="Courier New"/>
                <a:sym typeface="Courier New"/>
              </a:rPr>
              <a:t>predict(</a:t>
            </a:r>
            <a:r>
              <a:rPr lang="en-US" sz="1500">
                <a:solidFill>
                  <a:schemeClr val="dk1"/>
                </a:solidFill>
                <a:latin typeface="Courier New"/>
                <a:ea typeface="Courier New"/>
                <a:cs typeface="Courier New"/>
                <a:sym typeface="Courier New"/>
              </a:rPr>
              <a:t>data['X_test']</a:t>
            </a:r>
            <a:r>
              <a:rPr lang="en-US" sz="1500">
                <a:solidFill>
                  <a:schemeClr val="dk1"/>
                </a:solidFill>
                <a:latin typeface="Courier New"/>
                <a:ea typeface="Courier New"/>
                <a:cs typeface="Courier New"/>
                <a:sym typeface="Courier New"/>
              </a:rPr>
              <a:t>)</a:t>
            </a:r>
            <a:endParaRPr sz="1500">
              <a:solidFill>
                <a:schemeClr val="dk2"/>
              </a:solidFill>
              <a:latin typeface="Abel"/>
              <a:ea typeface="Abel"/>
              <a:cs typeface="Abel"/>
              <a:sym typeface="Abe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4" name="Shape 984"/>
        <p:cNvGrpSpPr/>
        <p:nvPr/>
      </p:nvGrpSpPr>
      <p:grpSpPr>
        <a:xfrm>
          <a:off x="0" y="0"/>
          <a:ext cx="0" cy="0"/>
          <a:chOff x="0" y="0"/>
          <a:chExt cx="0" cy="0"/>
        </a:xfrm>
      </p:grpSpPr>
      <p:sp>
        <p:nvSpPr>
          <p:cNvPr id="985" name="Google Shape;985;p79"/>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Model Scikit-Learn API and Evaluation</a:t>
            </a:r>
            <a:endParaRPr/>
          </a:p>
        </p:txBody>
      </p:sp>
      <p:sp>
        <p:nvSpPr>
          <p:cNvPr id="986" name="Google Shape;986;p79"/>
          <p:cNvSpPr txBox="1"/>
          <p:nvPr/>
        </p:nvSpPr>
        <p:spPr>
          <a:xfrm>
            <a:off x="251400" y="779800"/>
            <a:ext cx="4244400" cy="1708500"/>
          </a:xfrm>
          <a:prstGeom prst="rect">
            <a:avLst/>
          </a:prstGeom>
          <a:noFill/>
          <a:ln>
            <a:noFill/>
          </a:ln>
        </p:spPr>
        <p:txBody>
          <a:bodyPr anchorCtr="0" anchor="t" bIns="91425" lIns="0" spcFirstLastPara="1" rIns="91425" wrap="square" tIns="0">
            <a:spAutoFit/>
          </a:bodyPr>
          <a:lstStyle/>
          <a:p>
            <a:pPr indent="0" lvl="0" marL="0" rtl="0" algn="l">
              <a:lnSpc>
                <a:spcPct val="100000"/>
              </a:lnSpc>
              <a:spcBef>
                <a:spcPts val="0"/>
              </a:spcBef>
              <a:spcAft>
                <a:spcPts val="0"/>
              </a:spcAft>
              <a:buNone/>
            </a:pPr>
            <a:r>
              <a:rPr lang="en-US" sz="2000">
                <a:solidFill>
                  <a:srgbClr val="404040"/>
                </a:solidFill>
                <a:highlight>
                  <a:srgbClr val="FFFFFF"/>
                </a:highlight>
                <a:uFill>
                  <a:noFill/>
                </a:uFill>
                <a:latin typeface="Abel"/>
                <a:ea typeface="Abel"/>
                <a:cs typeface="Abel"/>
                <a:sym typeface="Abel"/>
                <a:hlinkClick r:id="rId3">
                  <a:extLst>
                    <a:ext uri="{A12FA001-AC4F-418D-AE19-62706E023703}">
                      <ahyp:hlinkClr val="tx"/>
                    </a:ext>
                  </a:extLst>
                </a:hlinkClick>
              </a:rPr>
              <a:t>Model API</a:t>
            </a:r>
            <a:endParaRPr sz="20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500">
                <a:solidFill>
                  <a:srgbClr val="404040"/>
                </a:solidFill>
                <a:highlight>
                  <a:srgbClr val="FFFFFF"/>
                </a:highlight>
                <a:latin typeface="Abel"/>
                <a:ea typeface="Abel"/>
                <a:cs typeface="Abel"/>
                <a:sym typeface="Abel"/>
              </a:rPr>
              <a:t>S</a:t>
            </a:r>
            <a:r>
              <a:rPr lang="en-US" sz="1500">
                <a:solidFill>
                  <a:srgbClr val="404040"/>
                </a:solidFill>
                <a:highlight>
                  <a:srgbClr val="FFFFFF"/>
                </a:highlight>
                <a:latin typeface="Abel"/>
                <a:ea typeface="Abel"/>
                <a:cs typeface="Abel"/>
                <a:sym typeface="Abel"/>
              </a:rPr>
              <a:t>ave and load MLflow Models in multiple ways: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500">
                <a:solidFill>
                  <a:srgbClr val="404040"/>
                </a:solidFill>
                <a:highlight>
                  <a:srgbClr val="FFFFFF"/>
                </a:highlight>
                <a:latin typeface="Abel"/>
                <a:ea typeface="Abel"/>
                <a:cs typeface="Abel"/>
                <a:sym typeface="Abel"/>
              </a:rPr>
              <a:t>1) </a:t>
            </a:r>
            <a:r>
              <a:rPr lang="en-US" sz="1350">
                <a:solidFill>
                  <a:srgbClr val="2980B9"/>
                </a:solidFill>
                <a:highlight>
                  <a:srgbClr val="FFFFFF"/>
                </a:highlight>
                <a:uFill>
                  <a:noFill/>
                </a:uFill>
                <a:latin typeface="Abel"/>
                <a:ea typeface="Abel"/>
                <a:cs typeface="Abel"/>
                <a:sym typeface="Abel"/>
                <a:hlinkClick r:id="rId4">
                  <a:extLst>
                    <a:ext uri="{A12FA001-AC4F-418D-AE19-62706E023703}">
                      <ahyp:hlinkClr val="tx"/>
                    </a:ext>
                  </a:extLst>
                </a:hlinkClick>
              </a:rPr>
              <a:t>mlflow.sklearn</a:t>
            </a:r>
            <a:r>
              <a:rPr lang="en-US" sz="1500">
                <a:solidFill>
                  <a:srgbClr val="404040"/>
                </a:solidFill>
                <a:highlight>
                  <a:srgbClr val="FFFFFF"/>
                </a:highlight>
                <a:latin typeface="Abel"/>
                <a:ea typeface="Abel"/>
                <a:cs typeface="Abel"/>
                <a:sym typeface="Abel"/>
              </a:rPr>
              <a:t> contains </a:t>
            </a:r>
            <a:r>
              <a:rPr lang="en-US" sz="1350">
                <a:solidFill>
                  <a:srgbClr val="2980B9"/>
                </a:solidFill>
                <a:highlight>
                  <a:srgbClr val="FFFFFF"/>
                </a:highlight>
                <a:uFill>
                  <a:noFill/>
                </a:uFill>
                <a:latin typeface="Abel"/>
                <a:ea typeface="Abel"/>
                <a:cs typeface="Abel"/>
                <a:sym typeface="Abel"/>
                <a:hlinkClick r:id="rId5">
                  <a:extLst>
                    <a:ext uri="{A12FA001-AC4F-418D-AE19-62706E023703}">
                      <ahyp:hlinkClr val="tx"/>
                    </a:ext>
                  </a:extLst>
                </a:hlinkClick>
              </a:rPr>
              <a:t>save_model</a:t>
            </a:r>
            <a:r>
              <a:rPr lang="en-US" sz="1500">
                <a:solidFill>
                  <a:srgbClr val="404040"/>
                </a:solidFill>
                <a:highlight>
                  <a:srgbClr val="FFFFFF"/>
                </a:highlight>
                <a:latin typeface="Abel"/>
                <a:ea typeface="Abel"/>
                <a:cs typeface="Abel"/>
                <a:sym typeface="Abel"/>
              </a:rPr>
              <a:t>, </a:t>
            </a:r>
            <a:r>
              <a:rPr lang="en-US" sz="1350">
                <a:solidFill>
                  <a:srgbClr val="2980B9"/>
                </a:solidFill>
                <a:highlight>
                  <a:srgbClr val="FFFFFF"/>
                </a:highlight>
                <a:uFill>
                  <a:noFill/>
                </a:uFill>
                <a:latin typeface="Abel"/>
                <a:ea typeface="Abel"/>
                <a:cs typeface="Abel"/>
                <a:sym typeface="Abel"/>
                <a:hlinkClick r:id="rId6">
                  <a:extLst>
                    <a:ext uri="{A12FA001-AC4F-418D-AE19-62706E023703}">
                      <ahyp:hlinkClr val="tx"/>
                    </a:ext>
                  </a:extLst>
                </a:hlinkClick>
              </a:rPr>
              <a:t>log_model</a:t>
            </a:r>
            <a:r>
              <a:rPr lang="en-US" sz="1500">
                <a:solidFill>
                  <a:srgbClr val="404040"/>
                </a:solidFill>
                <a:highlight>
                  <a:srgbClr val="FFFFFF"/>
                </a:highlight>
                <a:latin typeface="Abel"/>
                <a:ea typeface="Abel"/>
                <a:cs typeface="Abel"/>
                <a:sym typeface="Abel"/>
              </a:rPr>
              <a:t>, and </a:t>
            </a:r>
            <a:r>
              <a:rPr lang="en-US" sz="1350">
                <a:solidFill>
                  <a:srgbClr val="2980B9"/>
                </a:solidFill>
                <a:highlight>
                  <a:srgbClr val="FFFFFF"/>
                </a:highlight>
                <a:uFill>
                  <a:noFill/>
                </a:uFill>
                <a:latin typeface="Abel"/>
                <a:ea typeface="Abel"/>
                <a:cs typeface="Abel"/>
                <a:sym typeface="Abel"/>
                <a:hlinkClick r:id="rId7">
                  <a:extLst>
                    <a:ext uri="{A12FA001-AC4F-418D-AE19-62706E023703}">
                      <ahyp:hlinkClr val="tx"/>
                    </a:ext>
                  </a:extLst>
                </a:hlinkClick>
              </a:rPr>
              <a:t>load_model</a:t>
            </a:r>
            <a:r>
              <a:rPr lang="en-US" sz="1500">
                <a:solidFill>
                  <a:srgbClr val="404040"/>
                </a:solidFill>
                <a:highlight>
                  <a:srgbClr val="FFFFFF"/>
                </a:highlight>
                <a:latin typeface="Abel"/>
                <a:ea typeface="Abel"/>
                <a:cs typeface="Abel"/>
                <a:sym typeface="Abel"/>
              </a:rPr>
              <a:t> functions for scikit-learn models.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1000"/>
              </a:spcAft>
              <a:buNone/>
            </a:pPr>
            <a:r>
              <a:rPr lang="en-US" sz="1500">
                <a:solidFill>
                  <a:srgbClr val="404040"/>
                </a:solidFill>
                <a:highlight>
                  <a:srgbClr val="FFFFFF"/>
                </a:highlight>
                <a:latin typeface="Abel"/>
                <a:ea typeface="Abel"/>
                <a:cs typeface="Abel"/>
                <a:sym typeface="Abel"/>
              </a:rPr>
              <a:t>2) </a:t>
            </a:r>
            <a:r>
              <a:rPr lang="en-US" sz="1350">
                <a:solidFill>
                  <a:srgbClr val="2980B9"/>
                </a:solidFill>
                <a:highlight>
                  <a:srgbClr val="FFFFFF"/>
                </a:highlight>
                <a:uFill>
                  <a:noFill/>
                </a:uFill>
                <a:latin typeface="Abel"/>
                <a:ea typeface="Abel"/>
                <a:cs typeface="Abel"/>
                <a:sym typeface="Abel"/>
                <a:hlinkClick r:id="rId8">
                  <a:extLst>
                    <a:ext uri="{A12FA001-AC4F-418D-AE19-62706E023703}">
                      <ahyp:hlinkClr val="tx"/>
                    </a:ext>
                  </a:extLst>
                </a:hlinkClick>
              </a:rPr>
              <a:t>mlflow.models.Model</a:t>
            </a:r>
            <a:r>
              <a:rPr lang="en-US" sz="1500">
                <a:solidFill>
                  <a:srgbClr val="404040"/>
                </a:solidFill>
                <a:highlight>
                  <a:srgbClr val="FFFFFF"/>
                </a:highlight>
                <a:latin typeface="Abel"/>
                <a:ea typeface="Abel"/>
                <a:cs typeface="Abel"/>
                <a:sym typeface="Abel"/>
              </a:rPr>
              <a:t> class to create and write models. </a:t>
            </a:r>
            <a:endParaRPr sz="1500">
              <a:solidFill>
                <a:srgbClr val="404040"/>
              </a:solidFill>
              <a:highlight>
                <a:srgbClr val="FFFFFF"/>
              </a:highlight>
              <a:latin typeface="Abel"/>
              <a:ea typeface="Abel"/>
              <a:cs typeface="Abel"/>
              <a:sym typeface="Abel"/>
            </a:endParaRPr>
          </a:p>
        </p:txBody>
      </p:sp>
      <p:sp>
        <p:nvSpPr>
          <p:cNvPr id="987" name="Google Shape;987;p79"/>
          <p:cNvSpPr txBox="1"/>
          <p:nvPr/>
        </p:nvSpPr>
        <p:spPr>
          <a:xfrm>
            <a:off x="4590700" y="917975"/>
            <a:ext cx="4387200" cy="218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import</a:t>
            </a:r>
            <a:r>
              <a:rPr lang="en-US" sz="1000">
                <a:solidFill>
                  <a:srgbClr val="052247"/>
                </a:solidFill>
                <a:highlight>
                  <a:srgbClr val="EDF9FA"/>
                </a:highlight>
                <a:latin typeface="Courier New"/>
                <a:ea typeface="Courier New"/>
                <a:cs typeface="Courier New"/>
                <a:sym typeface="Courier New"/>
              </a:rPr>
              <a:t> </a:t>
            </a:r>
            <a:r>
              <a:rPr lang="en-US" sz="1000">
                <a:solidFill>
                  <a:srgbClr val="555555"/>
                </a:solidFill>
                <a:highlight>
                  <a:srgbClr val="EDF9FA"/>
                </a:highlight>
                <a:latin typeface="Courier New"/>
                <a:ea typeface="Courier New"/>
                <a:cs typeface="Courier New"/>
                <a:sym typeface="Courier New"/>
              </a:rPr>
              <a:t>mlflow</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import</a:t>
            </a:r>
            <a:r>
              <a:rPr lang="en-US" sz="1000">
                <a:solidFill>
                  <a:srgbClr val="052247"/>
                </a:solidFill>
                <a:highlight>
                  <a:srgbClr val="EDF9FA"/>
                </a:highlight>
                <a:latin typeface="Courier New"/>
                <a:ea typeface="Courier New"/>
                <a:cs typeface="Courier New"/>
                <a:sym typeface="Courier New"/>
              </a:rPr>
              <a:t> </a:t>
            </a:r>
            <a:r>
              <a:rPr lang="en-US" sz="1000">
                <a:solidFill>
                  <a:srgbClr val="555555"/>
                </a:solidFill>
                <a:highlight>
                  <a:srgbClr val="EDF9FA"/>
                </a:highlight>
                <a:latin typeface="Courier New"/>
                <a:ea typeface="Courier New"/>
                <a:cs typeface="Courier New"/>
                <a:sym typeface="Courier New"/>
              </a:rPr>
              <a:t>mlflow.sklearn</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iris</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load_iris</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tree</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DecisionTreeClassifier</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sk_model</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fit</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iris</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data</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iris</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target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 set the artifact_path to location where experiment artifacts will be saved</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i="1" lang="en-US" sz="1000">
                <a:solidFill>
                  <a:srgbClr val="999988"/>
                </a:solidFill>
                <a:highlight>
                  <a:srgbClr val="EDF9FA"/>
                </a:highlight>
                <a:latin typeface="Courier New"/>
                <a:ea typeface="Courier New"/>
                <a:cs typeface="Courier New"/>
                <a:sym typeface="Courier New"/>
              </a:rPr>
              <a:t># log model</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sklearn</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log_model</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sk_model</a:t>
            </a:r>
            <a:r>
              <a:rPr lang="en-US" sz="1000">
                <a:solidFill>
                  <a:srgbClr val="052247"/>
                </a:solidFill>
                <a:highlight>
                  <a:srgbClr val="EDF9FA"/>
                </a:highlight>
                <a:latin typeface="Courier New"/>
                <a:ea typeface="Courier New"/>
                <a:cs typeface="Courier New"/>
                <a:sym typeface="Courier New"/>
              </a:rPr>
              <a:t>, </a:t>
            </a:r>
            <a:r>
              <a:rPr lang="en-US" sz="1000">
                <a:solidFill>
                  <a:srgbClr val="DC2126"/>
                </a:solidFill>
                <a:highlight>
                  <a:srgbClr val="EDF9FA"/>
                </a:highlight>
                <a:latin typeface="Courier New"/>
                <a:ea typeface="Courier New"/>
                <a:cs typeface="Courier New"/>
                <a:sym typeface="Courier New"/>
              </a:rPr>
              <a:t>"sk_models"</a:t>
            </a:r>
            <a:r>
              <a:rPr lang="en-US" sz="1000">
                <a:solidFill>
                  <a:schemeClr val="dk1"/>
                </a:solidFill>
                <a:highlight>
                  <a:srgbClr val="EDF9FA"/>
                </a:highlight>
                <a:latin typeface="Courier New"/>
                <a:ea typeface="Courier New"/>
                <a:cs typeface="Courier New"/>
                <a:sym typeface="Courier New"/>
              </a:rPr>
              <a:t>)</a:t>
            </a:r>
            <a:endParaRPr sz="1300">
              <a:solidFill>
                <a:schemeClr val="dk1"/>
              </a:solidFill>
              <a:highlight>
                <a:srgbClr val="FFFFFF"/>
              </a:highlight>
            </a:endParaRPr>
          </a:p>
        </p:txBody>
      </p:sp>
      <p:sp>
        <p:nvSpPr>
          <p:cNvPr id="988" name="Google Shape;988;p79"/>
          <p:cNvSpPr txBox="1"/>
          <p:nvPr/>
        </p:nvSpPr>
        <p:spPr>
          <a:xfrm>
            <a:off x="4590700" y="605900"/>
            <a:ext cx="30000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300"/>
              </a:spcBef>
              <a:spcAft>
                <a:spcPts val="1300"/>
              </a:spcAft>
              <a:buNone/>
            </a:pPr>
            <a:r>
              <a:rPr lang="en-US" sz="2000">
                <a:solidFill>
                  <a:srgbClr val="404040"/>
                </a:solidFill>
                <a:highlight>
                  <a:srgbClr val="FFFFFF"/>
                </a:highlight>
                <a:latin typeface="Abel"/>
                <a:ea typeface="Abel"/>
                <a:cs typeface="Abel"/>
                <a:sym typeface="Abel"/>
              </a:rPr>
              <a:t>Examples</a:t>
            </a:r>
            <a:r>
              <a:rPr lang="en-US" sz="2000">
                <a:solidFill>
                  <a:srgbClr val="404040"/>
                </a:solidFill>
                <a:highlight>
                  <a:srgbClr val="FFFFFF"/>
                </a:highlight>
              </a:rPr>
              <a:t>:</a:t>
            </a:r>
            <a:endParaRPr sz="2000">
              <a:solidFill>
                <a:srgbClr val="404040"/>
              </a:solidFill>
              <a:highlight>
                <a:srgbClr val="FFFFFF"/>
              </a:highlight>
            </a:endParaRPr>
          </a:p>
        </p:txBody>
      </p:sp>
      <p:sp>
        <p:nvSpPr>
          <p:cNvPr id="989" name="Google Shape;989;p79"/>
          <p:cNvSpPr txBox="1"/>
          <p:nvPr/>
        </p:nvSpPr>
        <p:spPr>
          <a:xfrm>
            <a:off x="195300" y="2643100"/>
            <a:ext cx="4141800" cy="18189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2000"/>
              </a:spcBef>
              <a:spcAft>
                <a:spcPts val="0"/>
              </a:spcAft>
              <a:buNone/>
            </a:pPr>
            <a:r>
              <a:rPr lang="en-US" sz="2000">
                <a:solidFill>
                  <a:srgbClr val="404040"/>
                </a:solidFill>
                <a:highlight>
                  <a:srgbClr val="FFFFFF"/>
                </a:highlight>
                <a:uFill>
                  <a:noFill/>
                </a:uFill>
                <a:latin typeface="Abel"/>
                <a:ea typeface="Abel"/>
                <a:cs typeface="Abel"/>
                <a:sym typeface="Abel"/>
                <a:hlinkClick r:id="rId9">
                  <a:extLst>
                    <a:ext uri="{A12FA001-AC4F-418D-AE19-62706E023703}">
                      <ahyp:hlinkClr val="tx"/>
                    </a:ext>
                  </a:extLst>
                </a:hlinkClick>
              </a:rPr>
              <a:t>Model Evaluation</a:t>
            </a:r>
            <a:endParaRPr sz="20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0"/>
              </a:spcAft>
              <a:buNone/>
            </a:pPr>
            <a:r>
              <a:rPr lang="en-US" sz="1350">
                <a:solidFill>
                  <a:srgbClr val="2980B9"/>
                </a:solidFill>
                <a:highlight>
                  <a:srgbClr val="FFFFFF"/>
                </a:highlight>
                <a:uFill>
                  <a:noFill/>
                </a:uFill>
                <a:latin typeface="Abel"/>
                <a:ea typeface="Abel"/>
                <a:cs typeface="Abel"/>
                <a:sym typeface="Abel"/>
                <a:hlinkClick r:id="rId10">
                  <a:extLst>
                    <a:ext uri="{A12FA001-AC4F-418D-AE19-62706E023703}">
                      <ahyp:hlinkClr val="tx"/>
                    </a:ext>
                  </a:extLst>
                </a:hlinkClick>
              </a:rPr>
              <a:t>mlflow.evaluate()</a:t>
            </a:r>
            <a:r>
              <a:rPr lang="en-US" sz="1500">
                <a:solidFill>
                  <a:srgbClr val="404040"/>
                </a:solidFill>
                <a:highlight>
                  <a:srgbClr val="FFFFFF"/>
                </a:highlight>
                <a:latin typeface="Abel"/>
                <a:ea typeface="Abel"/>
                <a:cs typeface="Abel"/>
                <a:sym typeface="Abel"/>
              </a:rPr>
              <a:t>*</a:t>
            </a:r>
            <a:r>
              <a:rPr lang="en-US" sz="1500">
                <a:solidFill>
                  <a:srgbClr val="404040"/>
                </a:solidFill>
                <a:highlight>
                  <a:srgbClr val="FFFFFF"/>
                </a:highlight>
                <a:latin typeface="Abel"/>
                <a:ea typeface="Abel"/>
                <a:cs typeface="Abel"/>
                <a:sym typeface="Abel"/>
              </a:rPr>
              <a:t> API to evaluate </a:t>
            </a:r>
            <a:r>
              <a:rPr lang="en-US" sz="1500">
                <a:solidFill>
                  <a:srgbClr val="404040"/>
                </a:solidFill>
                <a:highlight>
                  <a:srgbClr val="FFFFFF"/>
                </a:highlight>
                <a:latin typeface="Abel"/>
                <a:ea typeface="Abel"/>
                <a:cs typeface="Abel"/>
                <a:sym typeface="Abel"/>
              </a:rPr>
              <a:t>MLflow Model</a:t>
            </a:r>
            <a:r>
              <a:rPr lang="en-US" sz="1500">
                <a:solidFill>
                  <a:srgbClr val="404040"/>
                </a:solidFill>
                <a:highlight>
                  <a:srgbClr val="FFFFFF"/>
                </a:highlight>
                <a:latin typeface="Abel"/>
                <a:ea typeface="Abel"/>
                <a:cs typeface="Abel"/>
                <a:sym typeface="Abel"/>
              </a:rPr>
              <a:t> performance </a:t>
            </a:r>
            <a:endParaRPr sz="1500">
              <a:solidFill>
                <a:srgbClr val="404040"/>
              </a:solidFill>
              <a:highlight>
                <a:srgbClr val="FFFFFF"/>
              </a:highlight>
              <a:latin typeface="Abel"/>
              <a:ea typeface="Abel"/>
              <a:cs typeface="Abel"/>
              <a:sym typeface="Abel"/>
            </a:endParaRPr>
          </a:p>
          <a:p>
            <a:pPr indent="0" lvl="0" marL="0" rtl="0" algn="l">
              <a:lnSpc>
                <a:spcPct val="100000"/>
              </a:lnSpc>
              <a:spcBef>
                <a:spcPts val="1000"/>
              </a:spcBef>
              <a:spcAft>
                <a:spcPts val="1000"/>
              </a:spcAft>
              <a:buNone/>
            </a:pPr>
            <a:r>
              <a:rPr lang="en-US" sz="1350">
                <a:solidFill>
                  <a:srgbClr val="404040"/>
                </a:solidFill>
                <a:highlight>
                  <a:srgbClr val="FFFFFF"/>
                </a:highlight>
                <a:latin typeface="Abel"/>
                <a:ea typeface="Abel"/>
                <a:cs typeface="Abel"/>
                <a:sym typeface="Abel"/>
              </a:rPr>
              <a:t>*</a:t>
            </a:r>
            <a:r>
              <a:rPr lang="en-US" sz="1300">
                <a:solidFill>
                  <a:srgbClr val="404040"/>
                </a:solidFill>
                <a:highlight>
                  <a:srgbClr val="FFFFFF"/>
                </a:highlight>
                <a:latin typeface="Abel"/>
                <a:ea typeface="Abel"/>
                <a:cs typeface="Abel"/>
                <a:sym typeface="Abel"/>
              </a:rPr>
              <a:t>currently supports the </a:t>
            </a:r>
            <a:r>
              <a:rPr lang="en-US" sz="1300">
                <a:solidFill>
                  <a:srgbClr val="198EAC"/>
                </a:solidFill>
                <a:highlight>
                  <a:srgbClr val="FFFFFF"/>
                </a:highlight>
                <a:uFill>
                  <a:noFill/>
                </a:uFill>
                <a:latin typeface="Abel"/>
                <a:ea typeface="Abel"/>
                <a:cs typeface="Abel"/>
                <a:sym typeface="Abel"/>
                <a:hlinkClick r:id="rId11">
                  <a:extLst>
                    <a:ext uri="{A12FA001-AC4F-418D-AE19-62706E023703}">
                      <ahyp:hlinkClr val="tx"/>
                    </a:ext>
                  </a:extLst>
                </a:hlinkClick>
              </a:rPr>
              <a:t>python_function (pyfunc) model flavor</a:t>
            </a:r>
            <a:r>
              <a:rPr lang="en-US" sz="1300">
                <a:solidFill>
                  <a:srgbClr val="404040"/>
                </a:solidFill>
                <a:highlight>
                  <a:srgbClr val="FFFFFF"/>
                </a:highlight>
                <a:latin typeface="Abel"/>
                <a:ea typeface="Abel"/>
                <a:cs typeface="Abel"/>
                <a:sym typeface="Abel"/>
              </a:rPr>
              <a:t> for classification and regression tasks, evaluation results are logged to </a:t>
            </a:r>
            <a:r>
              <a:rPr lang="en-US" sz="1300">
                <a:solidFill>
                  <a:srgbClr val="198EAC"/>
                </a:solidFill>
                <a:highlight>
                  <a:srgbClr val="FFFFFF"/>
                </a:highlight>
                <a:uFill>
                  <a:noFill/>
                </a:uFill>
                <a:latin typeface="Abel"/>
                <a:ea typeface="Abel"/>
                <a:cs typeface="Abel"/>
                <a:sym typeface="Abel"/>
                <a:hlinkClick r:id="rId12">
                  <a:extLst>
                    <a:ext uri="{A12FA001-AC4F-418D-AE19-62706E023703}">
                      <ahyp:hlinkClr val="tx"/>
                    </a:ext>
                  </a:extLst>
                </a:hlinkClick>
              </a:rPr>
              <a:t>MLflow Tracking</a:t>
            </a:r>
            <a:endParaRPr sz="1100">
              <a:solidFill>
                <a:schemeClr val="dk1"/>
              </a:solidFill>
              <a:latin typeface="Abel"/>
              <a:ea typeface="Abel"/>
              <a:cs typeface="Abel"/>
              <a:sym typeface="Abel"/>
            </a:endParaRPr>
          </a:p>
        </p:txBody>
      </p:sp>
      <p:sp>
        <p:nvSpPr>
          <p:cNvPr id="990" name="Google Shape;990;p79"/>
          <p:cNvSpPr txBox="1"/>
          <p:nvPr/>
        </p:nvSpPr>
        <p:spPr>
          <a:xfrm>
            <a:off x="4572000" y="3256175"/>
            <a:ext cx="45768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000">
                <a:solidFill>
                  <a:srgbClr val="052247"/>
                </a:solidFill>
                <a:highlight>
                  <a:srgbClr val="EDF9FA"/>
                </a:highlight>
                <a:latin typeface="Courier New"/>
                <a:ea typeface="Courier New"/>
                <a:cs typeface="Courier New"/>
                <a:sym typeface="Courier New"/>
              </a:rPr>
              <a:t>with</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start_run</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as</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run</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model_info</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sklearn</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log_model</a:t>
            </a:r>
            <a:r>
              <a:rPr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model</a:t>
            </a:r>
            <a:r>
              <a:rPr lang="en-US" sz="1000">
                <a:solidFill>
                  <a:srgbClr val="052247"/>
                </a:solidFill>
                <a:highlight>
                  <a:srgbClr val="EDF9FA"/>
                </a:highlight>
                <a:latin typeface="Courier New"/>
                <a:ea typeface="Courier New"/>
                <a:cs typeface="Courier New"/>
                <a:sym typeface="Courier New"/>
              </a:rPr>
              <a:t>, </a:t>
            </a:r>
            <a:r>
              <a:rPr lang="en-US" sz="1000">
                <a:solidFill>
                  <a:srgbClr val="DC2126"/>
                </a:solidFill>
                <a:highlight>
                  <a:srgbClr val="EDF9FA"/>
                </a:highlight>
                <a:latin typeface="Courier New"/>
                <a:ea typeface="Courier New"/>
                <a:cs typeface="Courier New"/>
                <a:sym typeface="Courier New"/>
              </a:rPr>
              <a:t>"model"</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result</a:t>
            </a:r>
            <a:r>
              <a:rPr lang="en-US" sz="1000">
                <a:solidFill>
                  <a:srgbClr val="052247"/>
                </a:solidFill>
                <a:highlight>
                  <a:srgbClr val="EDF9FA"/>
                </a:highlight>
                <a:latin typeface="Courier New"/>
                <a:ea typeface="Courier New"/>
                <a:cs typeface="Courier New"/>
                <a:sym typeface="Courier New"/>
              </a:rPr>
              <a:t> </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mlflow</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evaluate</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model_info</a:t>
            </a:r>
            <a:r>
              <a:rPr b="1" lang="en-US" sz="1000">
                <a:solidFill>
                  <a:srgbClr val="052247"/>
                </a:solidFill>
                <a:highlight>
                  <a:srgbClr val="EDF9FA"/>
                </a:highlight>
                <a:latin typeface="Courier New"/>
                <a:ea typeface="Courier New"/>
                <a:cs typeface="Courier New"/>
                <a:sym typeface="Courier New"/>
              </a:rPr>
              <a:t>.</a:t>
            </a:r>
            <a:r>
              <a:rPr lang="en-US" sz="1000">
                <a:solidFill>
                  <a:srgbClr val="333333"/>
                </a:solidFill>
                <a:highlight>
                  <a:srgbClr val="EDF9FA"/>
                </a:highlight>
                <a:latin typeface="Courier New"/>
                <a:ea typeface="Courier New"/>
                <a:cs typeface="Courier New"/>
                <a:sym typeface="Courier New"/>
              </a:rPr>
              <a:t>model_uri</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eval_data</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targets</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"label"</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model_type</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"classifier"</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dataset_name</a:t>
            </a:r>
            <a:r>
              <a:rPr b="1"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"adult"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r>
              <a:rPr lang="en-US" sz="1000">
                <a:solidFill>
                  <a:srgbClr val="333333"/>
                </a:solidFill>
                <a:highlight>
                  <a:srgbClr val="EDF9FA"/>
                </a:highlight>
                <a:latin typeface="Courier New"/>
                <a:ea typeface="Courier New"/>
                <a:cs typeface="Courier New"/>
                <a:sym typeface="Courier New"/>
              </a:rPr>
              <a:t>evaluators</a:t>
            </a:r>
            <a:r>
              <a:rPr b="1" lang="en-US" sz="1000">
                <a:solidFill>
                  <a:srgbClr val="052247"/>
                </a:solidFill>
                <a:highlight>
                  <a:srgbClr val="EDF9FA"/>
                </a:highlight>
                <a:latin typeface="Courier New"/>
                <a:ea typeface="Courier New"/>
                <a:cs typeface="Courier New"/>
                <a:sym typeface="Courier New"/>
              </a:rPr>
              <a:t>=</a:t>
            </a:r>
            <a:r>
              <a:rPr lang="en-US" sz="1000">
                <a:solidFill>
                  <a:srgbClr val="052247"/>
                </a:solidFill>
                <a:highlight>
                  <a:srgbClr val="EDF9FA"/>
                </a:highlight>
                <a:latin typeface="Courier New"/>
                <a:ea typeface="Courier New"/>
                <a:cs typeface="Courier New"/>
                <a:sym typeface="Courier New"/>
              </a:rPr>
              <a:t>[</a:t>
            </a:r>
            <a:r>
              <a:rPr lang="en-US" sz="1000">
                <a:solidFill>
                  <a:srgbClr val="DC2126"/>
                </a:solidFill>
                <a:highlight>
                  <a:srgbClr val="EDF9FA"/>
                </a:highlight>
                <a:latin typeface="Courier New"/>
                <a:ea typeface="Courier New"/>
                <a:cs typeface="Courier New"/>
                <a:sym typeface="Courier New"/>
              </a:rPr>
              <a:t>"default"</a:t>
            </a:r>
            <a:r>
              <a:rPr lang="en-US" sz="1000">
                <a:solidFill>
                  <a:srgbClr val="052247"/>
                </a:solidFill>
                <a:highlight>
                  <a:srgbClr val="EDF9FA"/>
                </a:highlight>
                <a:latin typeface="Courier New"/>
                <a:ea typeface="Courier New"/>
                <a:cs typeface="Courier New"/>
                <a:sym typeface="Courier New"/>
              </a:rPr>
              <a:t>],</a:t>
            </a:r>
            <a:endParaRPr sz="1000">
              <a:solidFill>
                <a:srgbClr val="052247"/>
              </a:solidFill>
              <a:highlight>
                <a:srgbClr val="EDF9FA"/>
              </a:highlight>
              <a:latin typeface="Courier New"/>
              <a:ea typeface="Courier New"/>
              <a:cs typeface="Courier New"/>
              <a:sym typeface="Courier New"/>
            </a:endParaRPr>
          </a:p>
          <a:p>
            <a:pPr indent="0" lvl="0" marL="0" marR="114300" rtl="0" algn="l">
              <a:lnSpc>
                <a:spcPct val="150000"/>
              </a:lnSpc>
              <a:spcBef>
                <a:spcPts val="0"/>
              </a:spcBef>
              <a:spcAft>
                <a:spcPts val="0"/>
              </a:spcAft>
              <a:buNone/>
            </a:pPr>
            <a:r>
              <a:rPr lang="en-US" sz="1000">
                <a:solidFill>
                  <a:srgbClr val="052247"/>
                </a:solidFill>
                <a:highlight>
                  <a:srgbClr val="EDF9FA"/>
                </a:highlight>
                <a:latin typeface="Courier New"/>
                <a:ea typeface="Courier New"/>
                <a:cs typeface="Courier New"/>
                <a:sym typeface="Courier New"/>
              </a:rPr>
              <a:t>    )</a:t>
            </a:r>
            <a:endParaRPr sz="1000">
              <a:solidFill>
                <a:srgbClr val="052247"/>
              </a:solidFill>
              <a:highlight>
                <a:srgbClr val="EDF9FA"/>
              </a:highlight>
              <a:latin typeface="Courier New"/>
              <a:ea typeface="Courier New"/>
              <a:cs typeface="Courier New"/>
              <a:sym typeface="Courier New"/>
            </a:endParaRPr>
          </a:p>
        </p:txBody>
      </p:sp>
      <p:sp>
        <p:nvSpPr>
          <p:cNvPr id="991" name="Google Shape;991;p79"/>
          <p:cNvSpPr/>
          <p:nvPr/>
        </p:nvSpPr>
        <p:spPr>
          <a:xfrm>
            <a:off x="4638000" y="2793175"/>
            <a:ext cx="36852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79"/>
          <p:cNvSpPr/>
          <p:nvPr/>
        </p:nvSpPr>
        <p:spPr>
          <a:xfrm>
            <a:off x="6107775" y="3631375"/>
            <a:ext cx="729300" cy="249600"/>
          </a:xfrm>
          <a:prstGeom prst="rect">
            <a:avLst/>
          </a:prstGeom>
          <a:noFill/>
          <a:ln cap="flat" cmpd="sng" w="19050">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grpSp>
        <p:nvGrpSpPr>
          <p:cNvPr id="313" name="Google Shape;313;p53"/>
          <p:cNvGrpSpPr/>
          <p:nvPr/>
        </p:nvGrpSpPr>
        <p:grpSpPr>
          <a:xfrm>
            <a:off x="2078035" y="2781250"/>
            <a:ext cx="4987939" cy="2034118"/>
            <a:chOff x="1166125" y="3336675"/>
            <a:chExt cx="5247700" cy="2140050"/>
          </a:xfrm>
        </p:grpSpPr>
        <p:sp>
          <p:nvSpPr>
            <p:cNvPr id="314" name="Google Shape;314;p53"/>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3"/>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 name="Google Shape;316;p53"/>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Introduction to MLFlow</a:t>
            </a:r>
            <a:endParaRPr b="1" sz="3600">
              <a:solidFill>
                <a:srgbClr val="263238"/>
              </a:solidFill>
              <a:latin typeface="Karla"/>
              <a:ea typeface="Karla"/>
              <a:cs typeface="Karla"/>
              <a:sym typeface="Karla"/>
            </a:endParaRPr>
          </a:p>
        </p:txBody>
      </p:sp>
      <p:sp>
        <p:nvSpPr>
          <p:cNvPr id="317" name="Google Shape;317;p53"/>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The Data Science Project Life Cycle, and how MLFlow fits in it</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318" name="Google Shape;318;p53"/>
          <p:cNvGrpSpPr/>
          <p:nvPr/>
        </p:nvGrpSpPr>
        <p:grpSpPr>
          <a:xfrm>
            <a:off x="3222738" y="633154"/>
            <a:ext cx="2698510" cy="2059127"/>
            <a:chOff x="766325" y="238125"/>
            <a:chExt cx="6085950" cy="4643950"/>
          </a:xfrm>
        </p:grpSpPr>
        <p:sp>
          <p:nvSpPr>
            <p:cNvPr id="319" name="Google Shape;319;p53"/>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3"/>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3"/>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3"/>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3"/>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3"/>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3"/>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3"/>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3"/>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3"/>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3"/>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3"/>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3"/>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3"/>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3"/>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3"/>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3"/>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3"/>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3"/>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3"/>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3"/>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3"/>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3"/>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3"/>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3"/>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3"/>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3"/>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3"/>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3"/>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3"/>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3"/>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3"/>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3"/>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3"/>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3"/>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3"/>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3"/>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3"/>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3"/>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3"/>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3"/>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3"/>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3"/>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3"/>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3"/>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3"/>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3"/>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3"/>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3"/>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3"/>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3"/>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53"/>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53"/>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01</a:t>
            </a:r>
            <a:endParaRPr b="1" sz="4800">
              <a:solidFill>
                <a:srgbClr val="263238"/>
              </a:solidFill>
              <a:latin typeface="Karla"/>
              <a:ea typeface="Karla"/>
              <a:cs typeface="Karla"/>
              <a:sym typeface="Karla"/>
            </a:endParaRPr>
          </a:p>
        </p:txBody>
      </p:sp>
      <p:sp>
        <p:nvSpPr>
          <p:cNvPr id="372" name="Google Shape;372;p53"/>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6" name="Shape 996"/>
        <p:cNvGrpSpPr/>
        <p:nvPr/>
      </p:nvGrpSpPr>
      <p:grpSpPr>
        <a:xfrm>
          <a:off x="0" y="0"/>
          <a:ext cx="0" cy="0"/>
          <a:chOff x="0" y="0"/>
          <a:chExt cx="0" cy="0"/>
        </a:xfrm>
      </p:grpSpPr>
      <p:sp>
        <p:nvSpPr>
          <p:cNvPr id="997" name="Google Shape;997;p8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Deployment:</a:t>
            </a:r>
            <a:endParaRPr/>
          </a:p>
        </p:txBody>
      </p:sp>
      <p:sp>
        <p:nvSpPr>
          <p:cNvPr id="998" name="Google Shape;998;p80"/>
          <p:cNvSpPr txBox="1"/>
          <p:nvPr/>
        </p:nvSpPr>
        <p:spPr>
          <a:xfrm>
            <a:off x="155575" y="826475"/>
            <a:ext cx="3899100" cy="3617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2000">
                <a:solidFill>
                  <a:srgbClr val="404040"/>
                </a:solidFill>
                <a:uFill>
                  <a:noFill/>
                </a:uFill>
                <a:latin typeface="Abel"/>
                <a:ea typeface="Abel"/>
                <a:cs typeface="Abel"/>
                <a:sym typeface="Abel"/>
                <a:hlinkClick r:id="rId3">
                  <a:extLst>
                    <a:ext uri="{A12FA001-AC4F-418D-AE19-62706E023703}">
                      <ahyp:hlinkClr val="tx"/>
                    </a:ext>
                  </a:extLst>
                </a:hlinkClick>
              </a:rPr>
              <a:t>Built-In Deployment Tools</a:t>
            </a:r>
            <a:endParaRPr sz="2000">
              <a:solidFill>
                <a:srgbClr val="404040"/>
              </a:solidFill>
              <a:latin typeface="Abel"/>
              <a:ea typeface="Abel"/>
              <a:cs typeface="Abel"/>
              <a:sym typeface="Abel"/>
            </a:endParaRPr>
          </a:p>
          <a:p>
            <a:pPr indent="-304800" lvl="0" marL="457200" rtl="0" algn="l">
              <a:lnSpc>
                <a:spcPct val="115000"/>
              </a:lnSpc>
              <a:spcBef>
                <a:spcPts val="600"/>
              </a:spcBef>
              <a:spcAft>
                <a:spcPts val="0"/>
              </a:spcAft>
              <a:buClr>
                <a:schemeClr val="dk1"/>
              </a:buClr>
              <a:buSzPts val="1200"/>
              <a:buFont typeface="Abel"/>
              <a:buChar char="-"/>
            </a:pPr>
            <a:r>
              <a:rPr lang="en-US" sz="1200">
                <a:solidFill>
                  <a:schemeClr val="dk1"/>
                </a:solidFill>
                <a:latin typeface="Abel"/>
                <a:ea typeface="Abel"/>
                <a:cs typeface="Abel"/>
                <a:sym typeface="Abel"/>
              </a:rPr>
              <a:t>on a </a:t>
            </a:r>
            <a:r>
              <a:rPr lang="en-US" sz="1200">
                <a:solidFill>
                  <a:schemeClr val="dk1"/>
                </a:solidFill>
                <a:latin typeface="Abel"/>
                <a:ea typeface="Abel"/>
                <a:cs typeface="Abel"/>
                <a:sym typeface="Abel"/>
              </a:rPr>
              <a:t>local machine</a:t>
            </a:r>
            <a:endParaRPr sz="1200">
              <a:solidFill>
                <a:schemeClr val="dk1"/>
              </a:solidFill>
              <a:latin typeface="Abel"/>
              <a:ea typeface="Abel"/>
              <a:cs typeface="Abel"/>
              <a:sym typeface="Abel"/>
            </a:endParaRPr>
          </a:p>
          <a:p>
            <a:pPr indent="-304800" lvl="0" marL="457200" rtl="0" algn="l">
              <a:lnSpc>
                <a:spcPct val="115000"/>
              </a:lnSpc>
              <a:spcBef>
                <a:spcPts val="0"/>
              </a:spcBef>
              <a:spcAft>
                <a:spcPts val="0"/>
              </a:spcAft>
              <a:buClr>
                <a:schemeClr val="dk1"/>
              </a:buClr>
              <a:buSzPts val="1200"/>
              <a:buFont typeface="Abel"/>
              <a:buChar char="-"/>
            </a:pPr>
            <a:r>
              <a:rPr lang="en-US" sz="1200">
                <a:solidFill>
                  <a:schemeClr val="dk1"/>
                </a:solidFill>
                <a:latin typeface="Abel"/>
                <a:ea typeface="Abel"/>
                <a:cs typeface="Abel"/>
                <a:sym typeface="Abel"/>
              </a:rPr>
              <a:t>to several production environments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rPr b="1" lang="en-US" sz="1200">
                <a:solidFill>
                  <a:srgbClr val="198EAC"/>
                </a:solidFill>
                <a:uFill>
                  <a:noFill/>
                </a:uFill>
                <a:latin typeface="Abel"/>
                <a:ea typeface="Abel"/>
                <a:cs typeface="Abel"/>
                <a:sym typeface="Abel"/>
                <a:hlinkClick r:id="rId4">
                  <a:extLst>
                    <a:ext uri="{A12FA001-AC4F-418D-AE19-62706E023703}">
                      <ahyp:hlinkClr val="tx"/>
                    </a:ext>
                  </a:extLst>
                </a:hlinkClick>
              </a:rPr>
              <a:t>Deploy MLflow models</a:t>
            </a:r>
            <a:endParaRPr b="1"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5">
                  <a:extLst>
                    <a:ext uri="{A12FA001-AC4F-418D-AE19-62706E023703}">
                      <ahyp:hlinkClr val="tx"/>
                    </a:ext>
                  </a:extLst>
                </a:hlinkClick>
              </a:rPr>
              <a:t>Deploy a </a:t>
            </a:r>
            <a:r>
              <a:rPr lang="en-US" sz="1200">
                <a:solidFill>
                  <a:srgbClr val="052247"/>
                </a:solidFill>
                <a:uFill>
                  <a:noFill/>
                </a:uFill>
                <a:latin typeface="Abel"/>
                <a:ea typeface="Abel"/>
                <a:cs typeface="Abel"/>
                <a:sym typeface="Abel"/>
                <a:hlinkClick r:id="rId6">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7">
                  <a:extLst>
                    <a:ext uri="{A12FA001-AC4F-418D-AE19-62706E023703}">
                      <ahyp:hlinkClr val="tx"/>
                    </a:ext>
                  </a:extLst>
                </a:hlinkClick>
              </a:rPr>
              <a:t> model on Microsoft Azure ML</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8">
                  <a:extLst>
                    <a:ext uri="{A12FA001-AC4F-418D-AE19-62706E023703}">
                      <ahyp:hlinkClr val="tx"/>
                    </a:ext>
                  </a:extLst>
                </a:hlinkClick>
              </a:rPr>
              <a:t>Deploy a </a:t>
            </a:r>
            <a:r>
              <a:rPr lang="en-US" sz="1200">
                <a:solidFill>
                  <a:srgbClr val="052247"/>
                </a:solidFill>
                <a:uFill>
                  <a:noFill/>
                </a:uFill>
                <a:latin typeface="Abel"/>
                <a:ea typeface="Abel"/>
                <a:cs typeface="Abel"/>
                <a:sym typeface="Abel"/>
                <a:hlinkClick r:id="rId9">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10">
                  <a:extLst>
                    <a:ext uri="{A12FA001-AC4F-418D-AE19-62706E023703}">
                      <ahyp:hlinkClr val="tx"/>
                    </a:ext>
                  </a:extLst>
                </a:hlinkClick>
              </a:rPr>
              <a:t> model on Amazon SageMaker</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rPr lang="en-US" sz="1200">
                <a:solidFill>
                  <a:srgbClr val="198EAC"/>
                </a:solidFill>
                <a:uFill>
                  <a:noFill/>
                </a:uFill>
                <a:latin typeface="Abel"/>
                <a:ea typeface="Abel"/>
                <a:cs typeface="Abel"/>
                <a:sym typeface="Abel"/>
                <a:hlinkClick r:id="rId11">
                  <a:extLst>
                    <a:ext uri="{A12FA001-AC4F-418D-AE19-62706E023703}">
                      <ahyp:hlinkClr val="tx"/>
                    </a:ext>
                  </a:extLst>
                </a:hlinkClick>
              </a:rPr>
              <a:t>Export a </a:t>
            </a:r>
            <a:r>
              <a:rPr lang="en-US" sz="1200">
                <a:solidFill>
                  <a:srgbClr val="052247"/>
                </a:solidFill>
                <a:uFill>
                  <a:noFill/>
                </a:uFill>
                <a:latin typeface="Abel"/>
                <a:ea typeface="Abel"/>
                <a:cs typeface="Abel"/>
                <a:sym typeface="Abel"/>
                <a:hlinkClick r:id="rId12">
                  <a:extLst>
                    <a:ext uri="{A12FA001-AC4F-418D-AE19-62706E023703}">
                      <ahyp:hlinkClr val="tx"/>
                    </a:ext>
                  </a:extLst>
                </a:hlinkClick>
              </a:rPr>
              <a:t>python_function</a:t>
            </a:r>
            <a:r>
              <a:rPr lang="en-US" sz="1200">
                <a:solidFill>
                  <a:srgbClr val="198EAC"/>
                </a:solidFill>
                <a:uFill>
                  <a:noFill/>
                </a:uFill>
                <a:latin typeface="Abel"/>
                <a:ea typeface="Abel"/>
                <a:cs typeface="Abel"/>
                <a:sym typeface="Abel"/>
                <a:hlinkClick r:id="rId13">
                  <a:extLst>
                    <a:ext uri="{A12FA001-AC4F-418D-AE19-62706E023703}">
                      <ahyp:hlinkClr val="tx"/>
                    </a:ext>
                  </a:extLst>
                </a:hlinkClick>
              </a:rPr>
              <a:t> model as an Apache Spark UDF</a:t>
            </a:r>
            <a:endParaRPr sz="1200">
              <a:solidFill>
                <a:srgbClr val="198EAC"/>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0"/>
              </a:spcAft>
              <a:buNone/>
            </a:pPr>
            <a:r>
              <a:t/>
            </a:r>
            <a:endParaRPr sz="1200">
              <a:solidFill>
                <a:schemeClr val="dk1"/>
              </a:solidFill>
              <a:latin typeface="Abel"/>
              <a:ea typeface="Abel"/>
              <a:cs typeface="Abel"/>
              <a:sym typeface="Abel"/>
            </a:endParaRPr>
          </a:p>
          <a:p>
            <a:pPr indent="0" lvl="0" marL="0" rtl="0" algn="l">
              <a:lnSpc>
                <a:spcPct val="115000"/>
              </a:lnSpc>
              <a:spcBef>
                <a:spcPts val="600"/>
              </a:spcBef>
              <a:spcAft>
                <a:spcPts val="600"/>
              </a:spcAft>
              <a:buNone/>
            </a:pPr>
            <a:r>
              <a:rPr lang="en-US" sz="1200">
                <a:solidFill>
                  <a:schemeClr val="dk1"/>
                </a:solidFill>
                <a:latin typeface="Abel"/>
                <a:ea typeface="Abel"/>
                <a:cs typeface="Abel"/>
                <a:sym typeface="Abel"/>
              </a:rPr>
              <a:t>Not all deployment methods are available for all model flavors.</a:t>
            </a:r>
            <a:endParaRPr sz="1200">
              <a:solidFill>
                <a:srgbClr val="198EAC"/>
              </a:solidFill>
              <a:latin typeface="Abel"/>
              <a:ea typeface="Abel"/>
              <a:cs typeface="Abel"/>
              <a:sym typeface="Abel"/>
            </a:endParaRPr>
          </a:p>
        </p:txBody>
      </p:sp>
      <p:sp>
        <p:nvSpPr>
          <p:cNvPr id="999" name="Google Shape;999;p80"/>
          <p:cNvSpPr txBox="1"/>
          <p:nvPr/>
        </p:nvSpPr>
        <p:spPr>
          <a:xfrm>
            <a:off x="4926725" y="826475"/>
            <a:ext cx="18243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2300"/>
              </a:spcBef>
              <a:spcAft>
                <a:spcPts val="1300"/>
              </a:spcAft>
              <a:buNone/>
            </a:pPr>
            <a:r>
              <a:rPr lang="en-US" sz="2000">
                <a:solidFill>
                  <a:srgbClr val="404040"/>
                </a:solidFill>
                <a:highlight>
                  <a:srgbClr val="FFFFFF"/>
                </a:highlight>
                <a:latin typeface="Abel"/>
                <a:ea typeface="Abel"/>
                <a:cs typeface="Abel"/>
                <a:sym typeface="Abel"/>
              </a:rPr>
              <a:t>Example</a:t>
            </a:r>
            <a:r>
              <a:rPr lang="en-US" sz="2000">
                <a:solidFill>
                  <a:srgbClr val="404040"/>
                </a:solidFill>
                <a:highlight>
                  <a:srgbClr val="FFFFFF"/>
                </a:highlight>
              </a:rPr>
              <a:t>:</a:t>
            </a:r>
            <a:endParaRPr sz="2000">
              <a:solidFill>
                <a:srgbClr val="404040"/>
              </a:solidFill>
              <a:highlight>
                <a:srgbClr val="FFFFFF"/>
              </a:highlight>
            </a:endParaRPr>
          </a:p>
        </p:txBody>
      </p:sp>
      <p:sp>
        <p:nvSpPr>
          <p:cNvPr id="1000" name="Google Shape;1000;p80"/>
          <p:cNvSpPr txBox="1"/>
          <p:nvPr/>
        </p:nvSpPr>
        <p:spPr>
          <a:xfrm>
            <a:off x="4572000" y="2782350"/>
            <a:ext cx="4301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a:solidFill>
                  <a:srgbClr val="052247"/>
                </a:solidFill>
                <a:highlight>
                  <a:srgbClr val="EDF9FA"/>
                </a:highlight>
                <a:latin typeface="Courier New"/>
                <a:ea typeface="Courier New"/>
                <a:cs typeface="Courier New"/>
                <a:sym typeface="Courier New"/>
              </a:rPr>
              <a:t>$ mlflow models </a:t>
            </a:r>
            <a:r>
              <a:rPr lang="en-US" sz="1200">
                <a:solidFill>
                  <a:srgbClr val="052247"/>
                </a:solidFill>
                <a:highlight>
                  <a:srgbClr val="EDF9FA"/>
                </a:highlight>
                <a:latin typeface="Courier New"/>
                <a:ea typeface="Courier New"/>
                <a:cs typeface="Courier New"/>
                <a:sym typeface="Courier New"/>
              </a:rPr>
              <a:t>serve</a:t>
            </a:r>
            <a:r>
              <a:rPr lang="en-US" sz="1200">
                <a:solidFill>
                  <a:srgbClr val="052247"/>
                </a:solidFill>
                <a:highlight>
                  <a:srgbClr val="EDF9FA"/>
                </a:highlight>
                <a:latin typeface="Courier New"/>
                <a:ea typeface="Courier New"/>
                <a:cs typeface="Courier New"/>
                <a:sym typeface="Courier New"/>
              </a:rPr>
              <a:t> -m runs:/my-run-id/model-path &amp;</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052247"/>
                </a:solidFill>
                <a:highlight>
                  <a:srgbClr val="EDF9FA"/>
                </a:highlight>
                <a:latin typeface="Courier New"/>
                <a:ea typeface="Courier New"/>
                <a:cs typeface="Courier New"/>
                <a:sym typeface="Courier New"/>
              </a:rPr>
              <a:t>$ curl http://127.0.0.1:5000/invocations -H </a:t>
            </a:r>
            <a:r>
              <a:rPr lang="en-US" sz="1200">
                <a:solidFill>
                  <a:srgbClr val="DC2126"/>
                </a:solidFill>
                <a:highlight>
                  <a:srgbClr val="EDF9FA"/>
                </a:highlight>
                <a:latin typeface="Courier New"/>
                <a:ea typeface="Courier New"/>
                <a:cs typeface="Courier New"/>
                <a:sym typeface="Courier New"/>
              </a:rPr>
              <a:t>'Content-Type: application/json'</a:t>
            </a:r>
            <a:r>
              <a:rPr lang="en-US" sz="1200">
                <a:solidFill>
                  <a:srgbClr val="052247"/>
                </a:solidFill>
                <a:highlight>
                  <a:srgbClr val="EDF9FA"/>
                </a:highlight>
                <a:latin typeface="Courier New"/>
                <a:ea typeface="Courier New"/>
                <a:cs typeface="Courier New"/>
                <a:sym typeface="Courier New"/>
              </a:rPr>
              <a:t> -d </a:t>
            </a:r>
            <a:r>
              <a:rPr lang="en-US" sz="1200">
                <a:solidFill>
                  <a:srgbClr val="DC2126"/>
                </a:solidFill>
                <a:highlight>
                  <a:srgbClr val="EDF9FA"/>
                </a:highlight>
                <a:latin typeface="Courier New"/>
                <a:ea typeface="Courier New"/>
                <a:cs typeface="Courier New"/>
                <a:sym typeface="Courier New"/>
              </a:rPr>
              <a:t>'{</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    "columns": ["a", "b", "c"],</a:t>
            </a:r>
            <a:endParaRPr sz="1200">
              <a:solidFill>
                <a:srgbClr val="052247"/>
              </a:solidFill>
              <a:highlight>
                <a:srgbClr val="EDF9FA"/>
              </a:highlight>
              <a:latin typeface="Courier New"/>
              <a:ea typeface="Courier New"/>
              <a:cs typeface="Courier New"/>
              <a:sym typeface="Courier New"/>
            </a:endParaRPr>
          </a:p>
          <a:p>
            <a:pPr indent="0" lvl="0" marL="0" rtl="0" algn="l">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    "data": [[1, 2, 3], [4, 5, 6]]</a:t>
            </a:r>
            <a:endParaRPr sz="1200">
              <a:solidFill>
                <a:srgbClr val="052247"/>
              </a:solidFill>
              <a:highlight>
                <a:srgbClr val="EDF9FA"/>
              </a:highlight>
              <a:latin typeface="Courier New"/>
              <a:ea typeface="Courier New"/>
              <a:cs typeface="Courier New"/>
              <a:sym typeface="Courier New"/>
            </a:endParaRPr>
          </a:p>
          <a:p>
            <a:pPr indent="0" lvl="0" marL="114300" marR="114300" rtl="0" algn="l">
              <a:lnSpc>
                <a:spcPct val="150000"/>
              </a:lnSpc>
              <a:spcBef>
                <a:spcPts val="0"/>
              </a:spcBef>
              <a:spcAft>
                <a:spcPts val="0"/>
              </a:spcAft>
              <a:buNone/>
            </a:pPr>
            <a:r>
              <a:rPr lang="en-US" sz="1200">
                <a:solidFill>
                  <a:srgbClr val="DC2126"/>
                </a:solidFill>
                <a:highlight>
                  <a:srgbClr val="EDF9FA"/>
                </a:highlight>
                <a:latin typeface="Courier New"/>
                <a:ea typeface="Courier New"/>
                <a:cs typeface="Courier New"/>
                <a:sym typeface="Courier New"/>
              </a:rPr>
              <a:t>}'</a:t>
            </a:r>
            <a:endParaRPr sz="1200">
              <a:solidFill>
                <a:srgbClr val="DC2126"/>
              </a:solidFill>
              <a:highlight>
                <a:srgbClr val="EDF9FA"/>
              </a:highlight>
              <a:latin typeface="Courier New"/>
              <a:ea typeface="Courier New"/>
              <a:cs typeface="Courier New"/>
              <a:sym typeface="Courier New"/>
            </a:endParaRPr>
          </a:p>
        </p:txBody>
      </p:sp>
      <p:sp>
        <p:nvSpPr>
          <p:cNvPr id="1001" name="Google Shape;1001;p80"/>
          <p:cNvSpPr txBox="1"/>
          <p:nvPr/>
        </p:nvSpPr>
        <p:spPr>
          <a:xfrm>
            <a:off x="4123050" y="1283475"/>
            <a:ext cx="4709100" cy="1340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rgbClr val="404040"/>
              </a:buClr>
              <a:buSzPts val="1300"/>
              <a:buFont typeface="Abel"/>
              <a:buChar char="-"/>
            </a:pPr>
            <a:r>
              <a:rPr lang="en-US" sz="1300">
                <a:solidFill>
                  <a:srgbClr val="404040"/>
                </a:solidFill>
                <a:highlight>
                  <a:srgbClr val="FFFFFF"/>
                </a:highlight>
                <a:latin typeface="Abel"/>
                <a:ea typeface="Abel"/>
                <a:cs typeface="Abel"/>
                <a:sym typeface="Abel"/>
              </a:rPr>
              <a:t>Serve a model saved with MLflow. </a:t>
            </a:r>
            <a:endParaRPr sz="1300">
              <a:solidFill>
                <a:srgbClr val="404040"/>
              </a:solidFill>
              <a:highlight>
                <a:srgbClr val="FFFFFF"/>
              </a:highlight>
              <a:latin typeface="Abel"/>
              <a:ea typeface="Abel"/>
              <a:cs typeface="Abel"/>
              <a:sym typeface="Abel"/>
            </a:endParaRPr>
          </a:p>
          <a:p>
            <a:pPr indent="-317500" lvl="0" marL="457200" rtl="0" algn="l">
              <a:lnSpc>
                <a:spcPct val="115000"/>
              </a:lnSpc>
              <a:spcBef>
                <a:spcPts val="0"/>
              </a:spcBef>
              <a:spcAft>
                <a:spcPts val="0"/>
              </a:spcAft>
              <a:buSzPts val="1400"/>
              <a:buFont typeface="Abel"/>
              <a:buChar char="-"/>
            </a:pPr>
            <a:r>
              <a:rPr lang="en-US" sz="1300">
                <a:solidFill>
                  <a:srgbClr val="404040"/>
                </a:solidFill>
                <a:highlight>
                  <a:srgbClr val="FFFFFF"/>
                </a:highlight>
                <a:latin typeface="Abel"/>
                <a:ea typeface="Abel"/>
                <a:cs typeface="Abel"/>
                <a:sym typeface="Abel"/>
              </a:rPr>
              <a:t>Launch a webserver on the specified host and port. Supports models with the </a:t>
            </a:r>
            <a:r>
              <a:rPr lang="en-US" sz="1150">
                <a:solidFill>
                  <a:srgbClr val="052247"/>
                </a:solidFill>
                <a:highlight>
                  <a:srgbClr val="FFFFFF"/>
                </a:highlight>
                <a:latin typeface="Abel"/>
                <a:ea typeface="Abel"/>
                <a:cs typeface="Abel"/>
                <a:sym typeface="Abel"/>
              </a:rPr>
              <a:t>python_function</a:t>
            </a:r>
            <a:r>
              <a:rPr lang="en-US" sz="1300">
                <a:solidFill>
                  <a:srgbClr val="404040"/>
                </a:solidFill>
                <a:highlight>
                  <a:srgbClr val="FFFFFF"/>
                </a:highlight>
                <a:latin typeface="Abel"/>
                <a:ea typeface="Abel"/>
                <a:cs typeface="Abel"/>
                <a:sym typeface="Abel"/>
              </a:rPr>
              <a:t> or </a:t>
            </a:r>
            <a:r>
              <a:rPr lang="en-US" sz="1150">
                <a:solidFill>
                  <a:srgbClr val="052247"/>
                </a:solidFill>
                <a:highlight>
                  <a:srgbClr val="FFFFFF"/>
                </a:highlight>
                <a:latin typeface="Abel"/>
                <a:ea typeface="Abel"/>
                <a:cs typeface="Abel"/>
                <a:sym typeface="Abel"/>
              </a:rPr>
              <a:t>crate</a:t>
            </a:r>
            <a:r>
              <a:rPr lang="en-US" sz="1300">
                <a:solidFill>
                  <a:srgbClr val="404040"/>
                </a:solidFill>
                <a:highlight>
                  <a:srgbClr val="FFFFFF"/>
                </a:highlight>
                <a:latin typeface="Abel"/>
                <a:ea typeface="Abel"/>
                <a:cs typeface="Abel"/>
                <a:sym typeface="Abel"/>
              </a:rPr>
              <a:t> (R Function) flavor. </a:t>
            </a:r>
            <a:endParaRPr sz="1300">
              <a:solidFill>
                <a:srgbClr val="404040"/>
              </a:solidFill>
              <a:highlight>
                <a:srgbClr val="FFFFFF"/>
              </a:highlight>
              <a:latin typeface="Abel"/>
              <a:ea typeface="Abel"/>
              <a:cs typeface="Abel"/>
              <a:sym typeface="Abel"/>
            </a:endParaRPr>
          </a:p>
          <a:p>
            <a:pPr indent="-317500" lvl="0" marL="457200" rtl="0" algn="l">
              <a:lnSpc>
                <a:spcPct val="115000"/>
              </a:lnSpc>
              <a:spcBef>
                <a:spcPts val="0"/>
              </a:spcBef>
              <a:spcAft>
                <a:spcPts val="0"/>
              </a:spcAft>
              <a:buSzPts val="1400"/>
              <a:buFont typeface="Abel"/>
              <a:buChar char="-"/>
            </a:pPr>
            <a:r>
              <a:rPr lang="en-US" sz="1300">
                <a:solidFill>
                  <a:srgbClr val="404040"/>
                </a:solidFill>
                <a:highlight>
                  <a:srgbClr val="FFFFFF"/>
                </a:highlight>
                <a:latin typeface="Abel"/>
                <a:ea typeface="Abel"/>
                <a:cs typeface="Abel"/>
                <a:sym typeface="Abel"/>
              </a:rPr>
              <a:t>Make requests to </a:t>
            </a:r>
            <a:r>
              <a:rPr lang="en-US" sz="1150">
                <a:solidFill>
                  <a:srgbClr val="052247"/>
                </a:solidFill>
                <a:highlight>
                  <a:srgbClr val="FFFFFF"/>
                </a:highlight>
                <a:latin typeface="Abel"/>
                <a:ea typeface="Abel"/>
                <a:cs typeface="Abel"/>
                <a:sym typeface="Abel"/>
              </a:rPr>
              <a:t>POST /invocations</a:t>
            </a:r>
            <a:r>
              <a:rPr lang="en-US" sz="1300">
                <a:solidFill>
                  <a:srgbClr val="404040"/>
                </a:solidFill>
                <a:highlight>
                  <a:srgbClr val="FFFFFF"/>
                </a:highlight>
                <a:latin typeface="Abel"/>
                <a:ea typeface="Abel"/>
                <a:cs typeface="Abel"/>
                <a:sym typeface="Abel"/>
              </a:rPr>
              <a:t> in pandas split- or record-oriented </a:t>
            </a:r>
            <a:r>
              <a:rPr lang="en-US" sz="1300" u="sng">
                <a:solidFill>
                  <a:schemeClr val="hlink"/>
                </a:solidFill>
                <a:highlight>
                  <a:srgbClr val="FFFFFF"/>
                </a:highlight>
                <a:latin typeface="Abel"/>
                <a:ea typeface="Abel"/>
                <a:cs typeface="Abel"/>
                <a:sym typeface="Abel"/>
                <a:hlinkClick r:id="rId14"/>
              </a:rPr>
              <a:t>formats</a:t>
            </a:r>
            <a:r>
              <a:rPr lang="en-US" sz="1300">
                <a:solidFill>
                  <a:srgbClr val="404040"/>
                </a:solidFill>
                <a:highlight>
                  <a:srgbClr val="FFFFFF"/>
                </a:highlight>
                <a:latin typeface="Abel"/>
                <a:ea typeface="Abel"/>
                <a:cs typeface="Abel"/>
                <a:sym typeface="Abel"/>
              </a:rPr>
              <a:t>.</a:t>
            </a:r>
            <a:endParaRPr sz="1100">
              <a:solidFill>
                <a:schemeClr val="dk1"/>
              </a:solidFill>
              <a:latin typeface="Abel"/>
              <a:ea typeface="Abel"/>
              <a:cs typeface="Abel"/>
              <a:sym typeface="Abe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81"/>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Models Summary:</a:t>
            </a:r>
            <a:endParaRPr/>
          </a:p>
        </p:txBody>
      </p:sp>
      <p:sp>
        <p:nvSpPr>
          <p:cNvPr id="1007" name="Google Shape;1007;p81"/>
          <p:cNvSpPr txBox="1"/>
          <p:nvPr/>
        </p:nvSpPr>
        <p:spPr>
          <a:xfrm>
            <a:off x="355200" y="918975"/>
            <a:ext cx="7061700" cy="35094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Packaging format for ML Models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Any directory with MLmodel file</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Defines dependencies for reproducibility</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Conda environment can be specified in MLmodel configuration</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Model creation and loading utilities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mlflow.&lt;model_flavor&gt;.save_model(...) or log_model(...)</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mlflow.&lt;model_flavor&gt;.load_model(...)</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Deployment APIs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CLI/Python/R/Java</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[OPTIONS] COMMAND [ARGS]...</a:t>
            </a:r>
            <a:endParaRPr sz="1800"/>
          </a:p>
          <a:p>
            <a:pPr indent="0" lvl="0" marL="17145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serve [OPTIONS [ARGS] ....</a:t>
            </a:r>
            <a:endParaRPr sz="1800">
              <a:solidFill>
                <a:schemeClr val="dk2"/>
              </a:solidFill>
              <a:latin typeface="Abel"/>
              <a:ea typeface="Abel"/>
              <a:cs typeface="Abel"/>
              <a:sym typeface="Abel"/>
            </a:endParaRPr>
          </a:p>
          <a:p>
            <a:pPr indent="0" lvl="0" marL="1714500" marR="0" rtl="0" algn="l">
              <a:lnSpc>
                <a:spcPct val="100000"/>
              </a:lnSpc>
              <a:spcBef>
                <a:spcPts val="0"/>
              </a:spcBef>
              <a:spcAft>
                <a:spcPts val="0"/>
              </a:spcAft>
              <a:buNone/>
            </a:pPr>
            <a:r>
              <a:rPr lang="en-US" sz="1800">
                <a:solidFill>
                  <a:schemeClr val="dk2"/>
                </a:solidFill>
                <a:latin typeface="Abel"/>
                <a:ea typeface="Abel"/>
                <a:cs typeface="Abel"/>
                <a:sym typeface="Abel"/>
              </a:rPr>
              <a:t>• mlflow models predict [OPTIONS [ARGS] ..</a:t>
            </a:r>
            <a:r>
              <a:rPr lang="en-US" sz="1500"/>
              <a:t>.</a:t>
            </a:r>
            <a:endParaRPr sz="15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sp>
        <p:nvSpPr>
          <p:cNvPr id="1012" name="Google Shape;1012;p82"/>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Models</a:t>
            </a:r>
            <a:r>
              <a:rPr lang="en-US"/>
              <a:t> Livecoding!</a:t>
            </a:r>
            <a:endParaRPr/>
          </a:p>
        </p:txBody>
      </p:sp>
      <p:sp>
        <p:nvSpPr>
          <p:cNvPr id="1013" name="Google Shape;1013;p82"/>
          <p:cNvSpPr txBox="1"/>
          <p:nvPr/>
        </p:nvSpPr>
        <p:spPr>
          <a:xfrm>
            <a:off x="768900" y="932650"/>
            <a:ext cx="723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1"/>
                </a:solidFill>
              </a:rPr>
              <a:t>Go to Google Colab</a:t>
            </a:r>
            <a:endParaRPr sz="1800">
              <a:solidFill>
                <a:schemeClr val="accent1"/>
              </a:solidFill>
            </a:endParaRPr>
          </a:p>
        </p:txBody>
      </p:sp>
      <p:grpSp>
        <p:nvGrpSpPr>
          <p:cNvPr id="1014" name="Google Shape;1014;p82"/>
          <p:cNvGrpSpPr/>
          <p:nvPr/>
        </p:nvGrpSpPr>
        <p:grpSpPr>
          <a:xfrm>
            <a:off x="6474074" y="3337985"/>
            <a:ext cx="1968999" cy="1156957"/>
            <a:chOff x="7009649" y="1541981"/>
            <a:chExt cx="524940" cy="320655"/>
          </a:xfrm>
        </p:grpSpPr>
        <p:sp>
          <p:nvSpPr>
            <p:cNvPr id="1015" name="Google Shape;1015;p82"/>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2"/>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2"/>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2"/>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2"/>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2"/>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2"/>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2"/>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3" name="Google Shape;1023;p82"/>
          <p:cNvSpPr txBox="1"/>
          <p:nvPr/>
        </p:nvSpPr>
        <p:spPr>
          <a:xfrm>
            <a:off x="768900" y="1470550"/>
            <a:ext cx="6966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The notebooks are available here: </a:t>
            </a:r>
            <a:endParaRPr sz="1800"/>
          </a:p>
          <a:p>
            <a:pPr indent="0" lvl="0" marL="0" rtl="0" algn="l">
              <a:spcBef>
                <a:spcPts val="0"/>
              </a:spcBef>
              <a:spcAft>
                <a:spcPts val="0"/>
              </a:spcAft>
              <a:buNone/>
            </a:pPr>
            <a:r>
              <a:rPr lang="en-US" sz="1800" u="sng">
                <a:solidFill>
                  <a:schemeClr val="hlink"/>
                </a:solidFill>
                <a:hlinkClick r:id="rId3"/>
              </a:rPr>
              <a:t>LC3_MLFlow_Models_Regression_SwissHousing</a:t>
            </a:r>
            <a:endParaRPr sz="1800"/>
          </a:p>
        </p:txBody>
      </p:sp>
      <p:sp>
        <p:nvSpPr>
          <p:cNvPr id="1024" name="Google Shape;1024;p82"/>
          <p:cNvSpPr txBox="1"/>
          <p:nvPr/>
        </p:nvSpPr>
        <p:spPr>
          <a:xfrm>
            <a:off x="768900" y="2612425"/>
            <a:ext cx="3788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u="sng">
                <a:solidFill>
                  <a:schemeClr val="hlink"/>
                </a:solidFill>
                <a:hlinkClick r:id="rId4"/>
              </a:rPr>
              <a:t>LC3_MLFlow_Mode</a:t>
            </a:r>
            <a:r>
              <a:rPr lang="en-US" sz="1800" u="sng">
                <a:solidFill>
                  <a:schemeClr val="hlink"/>
                </a:solidFill>
                <a:hlinkClick r:id="rId5"/>
              </a:rPr>
              <a:t>ls_Exe</a:t>
            </a:r>
            <a:endParaRPr sz="1800" u="sng">
              <a:solidFill>
                <a:schemeClr val="dk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8" name="Shape 1028"/>
        <p:cNvGrpSpPr/>
        <p:nvPr/>
      </p:nvGrpSpPr>
      <p:grpSpPr>
        <a:xfrm>
          <a:off x="0" y="0"/>
          <a:ext cx="0" cy="0"/>
          <a:chOff x="0" y="0"/>
          <a:chExt cx="0" cy="0"/>
        </a:xfrm>
      </p:grpSpPr>
      <p:grpSp>
        <p:nvGrpSpPr>
          <p:cNvPr id="1029" name="Google Shape;1029;p83"/>
          <p:cNvGrpSpPr/>
          <p:nvPr/>
        </p:nvGrpSpPr>
        <p:grpSpPr>
          <a:xfrm>
            <a:off x="2078035" y="2781250"/>
            <a:ext cx="4987939" cy="2034118"/>
            <a:chOff x="1166125" y="3336675"/>
            <a:chExt cx="5247700" cy="2140050"/>
          </a:xfrm>
        </p:grpSpPr>
        <p:sp>
          <p:nvSpPr>
            <p:cNvPr id="1030" name="Google Shape;1030;p83"/>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3"/>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 name="Google Shape;1032;p83"/>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Model Registry</a:t>
            </a:r>
            <a:endParaRPr b="1" sz="3600">
              <a:solidFill>
                <a:srgbClr val="263238"/>
              </a:solidFill>
              <a:latin typeface="Karla"/>
              <a:ea typeface="Karla"/>
              <a:cs typeface="Karla"/>
              <a:sym typeface="Karla"/>
            </a:endParaRPr>
          </a:p>
        </p:txBody>
      </p:sp>
      <p:sp>
        <p:nvSpPr>
          <p:cNvPr id="1033" name="Google Shape;1033;p83"/>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800">
                <a:solidFill>
                  <a:srgbClr val="263238"/>
                </a:solidFill>
                <a:latin typeface="Abel"/>
                <a:ea typeface="Abel"/>
                <a:cs typeface="Abel"/>
                <a:sym typeface="Abel"/>
              </a:rPr>
              <a:t> </a:t>
            </a:r>
            <a:r>
              <a:rPr lang="en-US" sz="1800">
                <a:solidFill>
                  <a:srgbClr val="263238"/>
                </a:solidFill>
                <a:latin typeface="Abel"/>
                <a:ea typeface="Abel"/>
                <a:cs typeface="Abel"/>
                <a:sym typeface="Abel"/>
              </a:rPr>
              <a:t> get familiar with the centralized model store</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1034" name="Google Shape;1034;p83"/>
          <p:cNvGrpSpPr/>
          <p:nvPr/>
        </p:nvGrpSpPr>
        <p:grpSpPr>
          <a:xfrm>
            <a:off x="3222738" y="633154"/>
            <a:ext cx="2698510" cy="2059127"/>
            <a:chOff x="766325" y="238125"/>
            <a:chExt cx="6085950" cy="4643950"/>
          </a:xfrm>
        </p:grpSpPr>
        <p:sp>
          <p:nvSpPr>
            <p:cNvPr id="1035" name="Google Shape;1035;p83"/>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3"/>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3"/>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3"/>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3"/>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3"/>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3"/>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3"/>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3"/>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3"/>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3"/>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3"/>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3"/>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3"/>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3"/>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3"/>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3"/>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3"/>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3"/>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3"/>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3"/>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3"/>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3"/>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83"/>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83"/>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3"/>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3"/>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3"/>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3"/>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3"/>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3"/>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3"/>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3"/>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3"/>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3"/>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3"/>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3"/>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3"/>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3"/>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3"/>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3"/>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3"/>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3"/>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3"/>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3"/>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3"/>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3"/>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3"/>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3"/>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3"/>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3"/>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83"/>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3"/>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05</a:t>
            </a:r>
            <a:endParaRPr b="1" sz="4800">
              <a:solidFill>
                <a:srgbClr val="263238"/>
              </a:solidFill>
              <a:latin typeface="Karla"/>
              <a:ea typeface="Karla"/>
              <a:cs typeface="Karla"/>
              <a:sym typeface="Karla"/>
            </a:endParaRPr>
          </a:p>
        </p:txBody>
      </p:sp>
      <p:sp>
        <p:nvSpPr>
          <p:cNvPr id="1088" name="Google Shape;1088;p83"/>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84"/>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 Registry - Data Stores</a:t>
            </a:r>
            <a:endParaRPr/>
          </a:p>
        </p:txBody>
      </p:sp>
      <p:sp>
        <p:nvSpPr>
          <p:cNvPr id="1094" name="Google Shape;1094;p84"/>
          <p:cNvSpPr/>
          <p:nvPr/>
        </p:nvSpPr>
        <p:spPr>
          <a:xfrm>
            <a:off x="5054050" y="2303750"/>
            <a:ext cx="1928700" cy="2464500"/>
          </a:xfrm>
          <a:prstGeom prst="can">
            <a:avLst>
              <a:gd fmla="val 16668"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Righteous"/>
                <a:ea typeface="Righteous"/>
                <a:cs typeface="Righteous"/>
                <a:sym typeface="Righteous"/>
              </a:rPr>
              <a:t>Backend store</a:t>
            </a:r>
            <a:endParaRPr sz="2000">
              <a:latin typeface="Righteous"/>
              <a:ea typeface="Righteous"/>
              <a:cs typeface="Righteous"/>
              <a:sym typeface="Righteous"/>
            </a:endParaRPr>
          </a:p>
          <a:p>
            <a:pPr indent="0" lvl="0" marL="0" rtl="0" algn="l">
              <a:spcBef>
                <a:spcPts val="0"/>
              </a:spcBef>
              <a:spcAft>
                <a:spcPts val="0"/>
              </a:spcAft>
              <a:buNone/>
            </a:pPr>
            <a:r>
              <a:t/>
            </a:r>
            <a:endParaRPr sz="2000"/>
          </a:p>
          <a:p>
            <a:pPr indent="0" lvl="0" marL="0" rtl="0" algn="ctr">
              <a:spcBef>
                <a:spcPts val="0"/>
              </a:spcBef>
              <a:spcAft>
                <a:spcPts val="0"/>
              </a:spcAft>
              <a:buNone/>
            </a:pPr>
            <a:r>
              <a:rPr lang="en-US" sz="1700">
                <a:latin typeface="Abel"/>
                <a:ea typeface="Abel"/>
                <a:cs typeface="Abel"/>
                <a:sym typeface="Abel"/>
              </a:rPr>
              <a:t>Metrics, IDs, parameters, etc.</a:t>
            </a:r>
            <a:endParaRPr sz="1700">
              <a:latin typeface="Abel"/>
              <a:ea typeface="Abel"/>
              <a:cs typeface="Abel"/>
              <a:sym typeface="Abel"/>
            </a:endParaRPr>
          </a:p>
          <a:p>
            <a:pPr indent="0" lvl="0" marL="0" rtl="0" algn="ctr">
              <a:spcBef>
                <a:spcPts val="0"/>
              </a:spcBef>
              <a:spcAft>
                <a:spcPts val="0"/>
              </a:spcAft>
              <a:buNone/>
            </a:pPr>
            <a:r>
              <a:t/>
            </a:r>
            <a:endParaRPr sz="1800">
              <a:latin typeface="Abel"/>
              <a:ea typeface="Abel"/>
              <a:cs typeface="Abel"/>
              <a:sym typeface="Abel"/>
            </a:endParaRPr>
          </a:p>
          <a:p>
            <a:pPr indent="0" lvl="0" marL="0" rtl="0" algn="ctr">
              <a:spcBef>
                <a:spcPts val="0"/>
              </a:spcBef>
              <a:spcAft>
                <a:spcPts val="0"/>
              </a:spcAft>
              <a:buNone/>
            </a:pPr>
            <a:r>
              <a:rPr b="1" lang="en-US" sz="1800">
                <a:latin typeface="Abel"/>
                <a:ea typeface="Abel"/>
                <a:cs typeface="Abel"/>
                <a:sym typeface="Abel"/>
              </a:rPr>
              <a:t>(Local file, SQL DB, etc.)</a:t>
            </a:r>
            <a:endParaRPr b="1" sz="1800">
              <a:latin typeface="Abel"/>
              <a:ea typeface="Abel"/>
              <a:cs typeface="Abel"/>
              <a:sym typeface="Abel"/>
            </a:endParaRPr>
          </a:p>
        </p:txBody>
      </p:sp>
      <p:sp>
        <p:nvSpPr>
          <p:cNvPr id="1095" name="Google Shape;1095;p84"/>
          <p:cNvSpPr/>
          <p:nvPr/>
        </p:nvSpPr>
        <p:spPr>
          <a:xfrm>
            <a:off x="2161250" y="2303750"/>
            <a:ext cx="1928700" cy="2464500"/>
          </a:xfrm>
          <a:prstGeom prst="can">
            <a:avLst>
              <a:gd fmla="val 16210" name="adj"/>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Righteous"/>
                <a:ea typeface="Righteous"/>
                <a:cs typeface="Righteous"/>
                <a:sym typeface="Righteous"/>
              </a:rPr>
              <a:t>Artifact store</a:t>
            </a:r>
            <a:endParaRPr sz="2000">
              <a:latin typeface="Righteous"/>
              <a:ea typeface="Righteous"/>
              <a:cs typeface="Righteous"/>
              <a:sym typeface="Righteous"/>
            </a:endParaRPr>
          </a:p>
          <a:p>
            <a:pPr indent="0" lvl="0" marL="0" rtl="0" algn="ctr">
              <a:spcBef>
                <a:spcPts val="0"/>
              </a:spcBef>
              <a:spcAft>
                <a:spcPts val="0"/>
              </a:spcAft>
              <a:buNone/>
            </a:pPr>
            <a:r>
              <a:t/>
            </a:r>
            <a:endParaRPr sz="2000"/>
          </a:p>
          <a:p>
            <a:pPr indent="0" lvl="0" marL="0" rtl="0" algn="ctr">
              <a:spcBef>
                <a:spcPts val="0"/>
              </a:spcBef>
              <a:spcAft>
                <a:spcPts val="0"/>
              </a:spcAft>
              <a:buNone/>
            </a:pPr>
            <a:r>
              <a:rPr lang="en-US" sz="1700">
                <a:latin typeface="Abel"/>
                <a:ea typeface="Abel"/>
                <a:cs typeface="Abel"/>
                <a:sym typeface="Abel"/>
              </a:rPr>
              <a:t>Model files, plots, config files, etc.</a:t>
            </a:r>
            <a:endParaRPr sz="1700">
              <a:latin typeface="Abel"/>
              <a:ea typeface="Abel"/>
              <a:cs typeface="Abel"/>
              <a:sym typeface="Abel"/>
            </a:endParaRPr>
          </a:p>
          <a:p>
            <a:pPr indent="0" lvl="0" marL="0" rtl="0" algn="ctr">
              <a:spcBef>
                <a:spcPts val="0"/>
              </a:spcBef>
              <a:spcAft>
                <a:spcPts val="0"/>
              </a:spcAft>
              <a:buNone/>
            </a:pPr>
            <a:r>
              <a:t/>
            </a:r>
            <a:endParaRPr sz="1700">
              <a:latin typeface="Abel"/>
              <a:ea typeface="Abel"/>
              <a:cs typeface="Abel"/>
              <a:sym typeface="Abel"/>
            </a:endParaRPr>
          </a:p>
          <a:p>
            <a:pPr indent="0" lvl="0" marL="0" rtl="0" algn="ctr">
              <a:spcBef>
                <a:spcPts val="0"/>
              </a:spcBef>
              <a:spcAft>
                <a:spcPts val="0"/>
              </a:spcAft>
              <a:buNone/>
            </a:pPr>
            <a:r>
              <a:rPr b="1" lang="en-US" sz="1800">
                <a:latin typeface="Abel"/>
                <a:ea typeface="Abel"/>
                <a:cs typeface="Abel"/>
                <a:sym typeface="Abel"/>
              </a:rPr>
              <a:t>(./mlruns, S3 bucket, etc.)</a:t>
            </a:r>
            <a:endParaRPr b="1" sz="1800">
              <a:latin typeface="Abel"/>
              <a:ea typeface="Abel"/>
              <a:cs typeface="Abel"/>
              <a:sym typeface="Abel"/>
            </a:endParaRPr>
          </a:p>
        </p:txBody>
      </p:sp>
      <p:pic>
        <p:nvPicPr>
          <p:cNvPr id="1096" name="Google Shape;1096;p84"/>
          <p:cNvPicPr preferRelativeResize="0"/>
          <p:nvPr/>
        </p:nvPicPr>
        <p:blipFill>
          <a:blip r:embed="rId3">
            <a:alphaModFix/>
          </a:blip>
          <a:stretch>
            <a:fillRect/>
          </a:stretch>
        </p:blipFill>
        <p:spPr>
          <a:xfrm>
            <a:off x="3420225" y="1173400"/>
            <a:ext cx="2303550" cy="84462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cxnSp>
        <p:nvCxnSpPr>
          <p:cNvPr id="1101" name="Google Shape;1101;p85"/>
          <p:cNvCxnSpPr/>
          <p:nvPr/>
        </p:nvCxnSpPr>
        <p:spPr>
          <a:xfrm flipH="1" rot="10800000">
            <a:off x="3223625" y="1866938"/>
            <a:ext cx="1625100" cy="401700"/>
          </a:xfrm>
          <a:prstGeom prst="straightConnector1">
            <a:avLst/>
          </a:prstGeom>
          <a:noFill/>
          <a:ln cap="flat" cmpd="sng" w="9525">
            <a:solidFill>
              <a:schemeClr val="dk2"/>
            </a:solidFill>
            <a:prstDash val="solid"/>
            <a:round/>
            <a:headEnd len="med" w="med" type="none"/>
            <a:tailEnd len="med" w="med" type="none"/>
          </a:ln>
        </p:spPr>
      </p:cxnSp>
      <p:sp>
        <p:nvSpPr>
          <p:cNvPr id="1102" name="Google Shape;1102;p85"/>
          <p:cNvSpPr txBox="1"/>
          <p:nvPr/>
        </p:nvSpPr>
        <p:spPr>
          <a:xfrm>
            <a:off x="4848725" y="1500688"/>
            <a:ext cx="3000000" cy="2401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accent2"/>
              </a:buClr>
              <a:buSzPts val="1800"/>
              <a:buFont typeface="Righteous"/>
              <a:buChar char="❖"/>
            </a:pPr>
            <a:r>
              <a:rPr lang="en-US" sz="1800">
                <a:solidFill>
                  <a:schemeClr val="dk1"/>
                </a:solidFill>
                <a:latin typeface="Abel"/>
                <a:ea typeface="Abel"/>
                <a:cs typeface="Abel"/>
                <a:sym typeface="Abel"/>
              </a:rPr>
              <a:t>Register different versions</a:t>
            </a:r>
            <a:endParaRPr sz="1800">
              <a:solidFill>
                <a:schemeClr val="dk1"/>
              </a:solidFill>
              <a:latin typeface="Abel"/>
              <a:ea typeface="Abel"/>
              <a:cs typeface="Abel"/>
              <a:sym typeface="Abel"/>
            </a:endParaRPr>
          </a:p>
          <a:p>
            <a:pPr indent="0" lvl="0" marL="914400" rtl="0" algn="l">
              <a:spcBef>
                <a:spcPts val="0"/>
              </a:spcBef>
              <a:spcAft>
                <a:spcPts val="0"/>
              </a:spcAft>
              <a:buNone/>
            </a:pPr>
            <a:r>
              <a:rPr i="1" lang="en-US" sz="1800">
                <a:solidFill>
                  <a:schemeClr val="dk1"/>
                </a:solidFill>
                <a:latin typeface="Abel"/>
                <a:ea typeface="Abel"/>
                <a:cs typeface="Abel"/>
                <a:sym typeface="Abel"/>
              </a:rPr>
              <a:t>(v.1, v.2, v.n)</a:t>
            </a:r>
            <a:endParaRPr i="1" sz="1800">
              <a:solidFill>
                <a:schemeClr val="dk1"/>
              </a:solidFill>
              <a:latin typeface="Abel"/>
              <a:ea typeface="Abel"/>
              <a:cs typeface="Abel"/>
              <a:sym typeface="Abel"/>
            </a:endParaRPr>
          </a:p>
          <a:p>
            <a:pPr indent="0" lvl="0" marL="914400" rtl="0" algn="l">
              <a:spcBef>
                <a:spcPts val="0"/>
              </a:spcBef>
              <a:spcAft>
                <a:spcPts val="0"/>
              </a:spcAft>
              <a:buNone/>
            </a:pPr>
            <a:r>
              <a:t/>
            </a:r>
            <a:endParaRPr sz="1800">
              <a:solidFill>
                <a:schemeClr val="dk1"/>
              </a:solidFill>
              <a:latin typeface="Abel"/>
              <a:ea typeface="Abel"/>
              <a:cs typeface="Abel"/>
              <a:sym typeface="Abel"/>
            </a:endParaRPr>
          </a:p>
          <a:p>
            <a:pPr indent="0" lvl="0" marL="914400" rtl="0" algn="l">
              <a:spcBef>
                <a:spcPts val="0"/>
              </a:spcBef>
              <a:spcAft>
                <a:spcPts val="0"/>
              </a:spcAft>
              <a:buNone/>
            </a:pPr>
            <a:r>
              <a:t/>
            </a:r>
            <a:endParaRPr sz="1800">
              <a:solidFill>
                <a:schemeClr val="dk1"/>
              </a:solidFill>
              <a:latin typeface="Abel"/>
              <a:ea typeface="Abel"/>
              <a:cs typeface="Abel"/>
              <a:sym typeface="Abel"/>
            </a:endParaRPr>
          </a:p>
          <a:p>
            <a:pPr indent="0" lvl="0" marL="914400" rtl="0" algn="l">
              <a:spcBef>
                <a:spcPts val="0"/>
              </a:spcBef>
              <a:spcAft>
                <a:spcPts val="0"/>
              </a:spcAft>
              <a:buNone/>
            </a:pPr>
            <a:r>
              <a:t/>
            </a:r>
            <a:endParaRPr sz="1800">
              <a:solidFill>
                <a:schemeClr val="dk1"/>
              </a:solidFill>
              <a:latin typeface="Abel"/>
              <a:ea typeface="Abel"/>
              <a:cs typeface="Abel"/>
              <a:sym typeface="Abel"/>
            </a:endParaRPr>
          </a:p>
          <a:p>
            <a:pPr indent="0" lvl="0" marL="914400" rtl="0" algn="l">
              <a:spcBef>
                <a:spcPts val="0"/>
              </a:spcBef>
              <a:spcAft>
                <a:spcPts val="0"/>
              </a:spcAft>
              <a:buNone/>
            </a:pPr>
            <a:r>
              <a:t/>
            </a:r>
            <a:endParaRPr sz="1800">
              <a:solidFill>
                <a:schemeClr val="dk1"/>
              </a:solidFill>
              <a:latin typeface="Abel"/>
              <a:ea typeface="Abel"/>
              <a:cs typeface="Abel"/>
              <a:sym typeface="Abel"/>
            </a:endParaRPr>
          </a:p>
          <a:p>
            <a:pPr indent="-342900" lvl="0" marL="457200" rtl="0" algn="l">
              <a:spcBef>
                <a:spcPts val="0"/>
              </a:spcBef>
              <a:spcAft>
                <a:spcPts val="0"/>
              </a:spcAft>
              <a:buClr>
                <a:schemeClr val="accent2"/>
              </a:buClr>
              <a:buSzPts val="1800"/>
              <a:buFont typeface="Righteous"/>
              <a:buChar char="❖"/>
            </a:pPr>
            <a:r>
              <a:rPr lang="en-US" sz="1800">
                <a:solidFill>
                  <a:schemeClr val="dk1"/>
                </a:solidFill>
                <a:latin typeface="Abel"/>
                <a:ea typeface="Abel"/>
                <a:cs typeface="Abel"/>
                <a:sym typeface="Abel"/>
              </a:rPr>
              <a:t>Register different stages </a:t>
            </a:r>
            <a:r>
              <a:rPr i="1" lang="en-US" sz="1800">
                <a:solidFill>
                  <a:schemeClr val="dk1"/>
                </a:solidFill>
                <a:latin typeface="Abel"/>
                <a:ea typeface="Abel"/>
                <a:cs typeface="Abel"/>
                <a:sym typeface="Abel"/>
              </a:rPr>
              <a:t>(staging, production, etc.)</a:t>
            </a:r>
            <a:endParaRPr i="1" sz="1800">
              <a:solidFill>
                <a:schemeClr val="dk1"/>
              </a:solidFill>
              <a:latin typeface="Abel"/>
              <a:ea typeface="Abel"/>
              <a:cs typeface="Abel"/>
              <a:sym typeface="Abel"/>
            </a:endParaRPr>
          </a:p>
        </p:txBody>
      </p:sp>
      <p:cxnSp>
        <p:nvCxnSpPr>
          <p:cNvPr id="1103" name="Google Shape;1103;p85"/>
          <p:cNvCxnSpPr/>
          <p:nvPr/>
        </p:nvCxnSpPr>
        <p:spPr>
          <a:xfrm>
            <a:off x="3170650" y="3040988"/>
            <a:ext cx="1704900" cy="272400"/>
          </a:xfrm>
          <a:prstGeom prst="straightConnector1">
            <a:avLst/>
          </a:prstGeom>
          <a:noFill/>
          <a:ln cap="flat" cmpd="sng" w="9525">
            <a:solidFill>
              <a:schemeClr val="dk2"/>
            </a:solidFill>
            <a:prstDash val="solid"/>
            <a:round/>
            <a:headEnd len="med" w="med" type="none"/>
            <a:tailEnd len="med" w="med" type="none"/>
          </a:ln>
        </p:spPr>
      </p:cxnSp>
      <p:sp>
        <p:nvSpPr>
          <p:cNvPr id="1104" name="Google Shape;1104;p85"/>
          <p:cNvSpPr/>
          <p:nvPr/>
        </p:nvSpPr>
        <p:spPr>
          <a:xfrm>
            <a:off x="1134325" y="1339500"/>
            <a:ext cx="1928700" cy="2464500"/>
          </a:xfrm>
          <a:prstGeom prst="can">
            <a:avLst>
              <a:gd fmla="val 16210" name="adj"/>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2000">
                <a:latin typeface="Righteous"/>
                <a:ea typeface="Righteous"/>
                <a:cs typeface="Righteous"/>
                <a:sym typeface="Righteous"/>
              </a:rPr>
              <a:t>Artifact store</a:t>
            </a:r>
            <a:endParaRPr sz="2000">
              <a:latin typeface="Righteous"/>
              <a:ea typeface="Righteous"/>
              <a:cs typeface="Righteous"/>
              <a:sym typeface="Righteous"/>
            </a:endParaRPr>
          </a:p>
          <a:p>
            <a:pPr indent="0" lvl="0" marL="0" rtl="0" algn="ctr">
              <a:spcBef>
                <a:spcPts val="0"/>
              </a:spcBef>
              <a:spcAft>
                <a:spcPts val="0"/>
              </a:spcAft>
              <a:buNone/>
            </a:pPr>
            <a:r>
              <a:t/>
            </a:r>
            <a:endParaRPr sz="2000"/>
          </a:p>
          <a:p>
            <a:pPr indent="0" lvl="0" marL="0" rtl="0" algn="ctr">
              <a:spcBef>
                <a:spcPts val="0"/>
              </a:spcBef>
              <a:spcAft>
                <a:spcPts val="0"/>
              </a:spcAft>
              <a:buNone/>
            </a:pPr>
            <a:r>
              <a:rPr lang="en-US" sz="1700">
                <a:latin typeface="Abel"/>
                <a:ea typeface="Abel"/>
                <a:cs typeface="Abel"/>
                <a:sym typeface="Abel"/>
              </a:rPr>
              <a:t>Model files, plots, config files, etc.</a:t>
            </a:r>
            <a:endParaRPr sz="1700">
              <a:latin typeface="Abel"/>
              <a:ea typeface="Abel"/>
              <a:cs typeface="Abel"/>
              <a:sym typeface="Abel"/>
            </a:endParaRPr>
          </a:p>
          <a:p>
            <a:pPr indent="0" lvl="0" marL="0" rtl="0" algn="ctr">
              <a:spcBef>
                <a:spcPts val="0"/>
              </a:spcBef>
              <a:spcAft>
                <a:spcPts val="0"/>
              </a:spcAft>
              <a:buNone/>
            </a:pPr>
            <a:r>
              <a:t/>
            </a:r>
            <a:endParaRPr sz="1700">
              <a:latin typeface="Abel"/>
              <a:ea typeface="Abel"/>
              <a:cs typeface="Abel"/>
              <a:sym typeface="Abel"/>
            </a:endParaRPr>
          </a:p>
          <a:p>
            <a:pPr indent="0" lvl="0" marL="0" rtl="0" algn="ctr">
              <a:spcBef>
                <a:spcPts val="0"/>
              </a:spcBef>
              <a:spcAft>
                <a:spcPts val="0"/>
              </a:spcAft>
              <a:buNone/>
            </a:pPr>
            <a:r>
              <a:rPr b="1" lang="en-US" sz="1800">
                <a:latin typeface="Abel"/>
                <a:ea typeface="Abel"/>
                <a:cs typeface="Abel"/>
                <a:sym typeface="Abel"/>
              </a:rPr>
              <a:t>(./mlruns, S3 bucket, etc.)</a:t>
            </a:r>
            <a:endParaRPr b="1" sz="1800">
              <a:latin typeface="Abel"/>
              <a:ea typeface="Abel"/>
              <a:cs typeface="Abel"/>
              <a:sym typeface="Abe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8" name="Shape 1108"/>
        <p:cNvGrpSpPr/>
        <p:nvPr/>
      </p:nvGrpSpPr>
      <p:grpSpPr>
        <a:xfrm>
          <a:off x="0" y="0"/>
          <a:ext cx="0" cy="0"/>
          <a:chOff x="0" y="0"/>
          <a:chExt cx="0" cy="0"/>
        </a:xfrm>
      </p:grpSpPr>
      <p:sp>
        <p:nvSpPr>
          <p:cNvPr id="1109" name="Google Shape;1109;p86"/>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Model Registry - Model Store</a:t>
            </a:r>
            <a:endParaRPr/>
          </a:p>
        </p:txBody>
      </p:sp>
      <p:sp>
        <p:nvSpPr>
          <p:cNvPr id="1110" name="Google Shape;1110;p86"/>
          <p:cNvSpPr txBox="1"/>
          <p:nvPr/>
        </p:nvSpPr>
        <p:spPr>
          <a:xfrm>
            <a:off x="364125" y="1232700"/>
            <a:ext cx="7788600" cy="26781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Model management API</a:t>
            </a:r>
            <a:endParaRPr sz="1800">
              <a:solidFill>
                <a:schemeClr val="dk2"/>
              </a:solidFill>
              <a:latin typeface="Abel"/>
              <a:ea typeface="Abel"/>
              <a:cs typeface="Abel"/>
              <a:sym typeface="Abel"/>
            </a:endParaRPr>
          </a:p>
          <a:p>
            <a:pPr indent="-342900" lvl="0" marL="914400" marR="0" rtl="0" algn="l">
              <a:lnSpc>
                <a:spcPct val="100000"/>
              </a:lnSpc>
              <a:spcBef>
                <a:spcPts val="0"/>
              </a:spcBef>
              <a:spcAft>
                <a:spcPts val="0"/>
              </a:spcAft>
              <a:buClr>
                <a:schemeClr val="dk2"/>
              </a:buClr>
              <a:buSzPts val="1800"/>
              <a:buFont typeface="Abel"/>
              <a:buChar char="●"/>
            </a:pPr>
            <a:r>
              <a:rPr lang="en-US" sz="1800">
                <a:solidFill>
                  <a:schemeClr val="dk2"/>
                </a:solidFill>
                <a:latin typeface="Abel"/>
                <a:ea typeface="Abel"/>
                <a:cs typeface="Abel"/>
                <a:sym typeface="Abel"/>
              </a:rPr>
              <a:t>From the beginning to the end of a project</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Full model lineage</a:t>
            </a:r>
            <a:endParaRPr sz="1800">
              <a:solidFill>
                <a:schemeClr val="dk2"/>
              </a:solidFill>
              <a:latin typeface="Abel"/>
              <a:ea typeface="Abel"/>
              <a:cs typeface="Abel"/>
              <a:sym typeface="Abel"/>
            </a:endParaRPr>
          </a:p>
          <a:p>
            <a:pPr indent="-342900" lvl="0" marL="914400" rtl="0" algn="l">
              <a:spcBef>
                <a:spcPts val="0"/>
              </a:spcBef>
              <a:spcAft>
                <a:spcPts val="0"/>
              </a:spcAft>
              <a:buClr>
                <a:schemeClr val="dk2"/>
              </a:buClr>
              <a:buSzPts val="1800"/>
              <a:buFont typeface="Abel"/>
              <a:buChar char="●"/>
            </a:pPr>
            <a:r>
              <a:rPr lang="en-US" sz="1800">
                <a:solidFill>
                  <a:schemeClr val="dk2"/>
                </a:solidFill>
                <a:latin typeface="Abel"/>
                <a:ea typeface="Abel"/>
                <a:cs typeface="Abel"/>
                <a:sym typeface="Abel"/>
              </a:rPr>
              <a:t>Versioning, stage, MLFlow experiment metadata (run, date, metrics, etc.)</a:t>
            </a:r>
            <a:endParaRPr sz="1800">
              <a:solidFill>
                <a:schemeClr val="dk2"/>
              </a:solidFill>
              <a:latin typeface="Abel"/>
              <a:ea typeface="Abel"/>
              <a:cs typeface="Abel"/>
              <a:sym typeface="Abel"/>
            </a:endParaRPr>
          </a:p>
          <a:p>
            <a:pPr indent="0" lvl="0" marL="914400" rtl="0" algn="l">
              <a:spcBef>
                <a:spcPts val="0"/>
              </a:spcBef>
              <a:spcAft>
                <a:spcPts val="0"/>
              </a:spcAft>
              <a:buNone/>
            </a:pPr>
            <a:r>
              <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Higher level annotations</a:t>
            </a:r>
            <a:endParaRPr sz="1800">
              <a:solidFill>
                <a:schemeClr val="dk2"/>
              </a:solidFill>
              <a:latin typeface="Abel"/>
              <a:ea typeface="Abel"/>
              <a:cs typeface="Abel"/>
              <a:sym typeface="Abel"/>
            </a:endParaRPr>
          </a:p>
          <a:p>
            <a:pPr indent="0" lvl="0" marL="914400" marR="0" rtl="0" algn="l">
              <a:lnSpc>
                <a:spcPct val="100000"/>
              </a:lnSpc>
              <a:spcBef>
                <a:spcPts val="0"/>
              </a:spcBef>
              <a:spcAft>
                <a:spcPts val="0"/>
              </a:spcAft>
              <a:buNone/>
            </a:pPr>
            <a:r>
              <a:t/>
            </a:r>
            <a:endParaRPr sz="1800">
              <a:solidFill>
                <a:schemeClr val="dk2"/>
              </a:solidFill>
              <a:latin typeface="Abel"/>
              <a:ea typeface="Abel"/>
              <a:cs typeface="Abel"/>
              <a:sym typeface="Abel"/>
            </a:endParaRPr>
          </a:p>
          <a:p>
            <a:pPr indent="-342900" lvl="0" marL="457200" marR="0" rtl="0" algn="l">
              <a:lnSpc>
                <a:spcPct val="100000"/>
              </a:lnSpc>
              <a:spcBef>
                <a:spcPts val="0"/>
              </a:spcBef>
              <a:spcAft>
                <a:spcPts val="0"/>
              </a:spcAft>
              <a:buClr>
                <a:schemeClr val="accent1"/>
              </a:buClr>
              <a:buSzPts val="1800"/>
              <a:buFont typeface="Righteous"/>
              <a:buChar char="●"/>
            </a:pPr>
            <a:r>
              <a:rPr lang="en-US" sz="1800">
                <a:solidFill>
                  <a:schemeClr val="dk2"/>
                </a:solidFill>
                <a:latin typeface="Abel"/>
                <a:ea typeface="Abel"/>
                <a:cs typeface="Abel"/>
                <a:sym typeface="Abel"/>
              </a:rPr>
              <a:t>Easy accessibility for deployment</a:t>
            </a:r>
            <a:endParaRPr sz="15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 name="Shape 1114"/>
        <p:cNvGrpSpPr/>
        <p:nvPr/>
      </p:nvGrpSpPr>
      <p:grpSpPr>
        <a:xfrm>
          <a:off x="0" y="0"/>
          <a:ext cx="0" cy="0"/>
          <a:chOff x="0" y="0"/>
          <a:chExt cx="0" cy="0"/>
        </a:xfrm>
      </p:grpSpPr>
      <p:pic>
        <p:nvPicPr>
          <p:cNvPr id="1115" name="Google Shape;1115;p87"/>
          <p:cNvPicPr preferRelativeResize="0"/>
          <p:nvPr/>
        </p:nvPicPr>
        <p:blipFill>
          <a:blip r:embed="rId3">
            <a:alphaModFix/>
          </a:blip>
          <a:stretch>
            <a:fillRect/>
          </a:stretch>
        </p:blipFill>
        <p:spPr>
          <a:xfrm>
            <a:off x="1745425" y="478038"/>
            <a:ext cx="5653151" cy="4187424"/>
          </a:xfrm>
          <a:prstGeom prst="rect">
            <a:avLst/>
          </a:prstGeom>
          <a:noFill/>
          <a:ln>
            <a:noFill/>
          </a:ln>
        </p:spPr>
      </p:pic>
      <p:cxnSp>
        <p:nvCxnSpPr>
          <p:cNvPr id="1116" name="Google Shape;1116;p87"/>
          <p:cNvCxnSpPr/>
          <p:nvPr/>
        </p:nvCxnSpPr>
        <p:spPr>
          <a:xfrm flipH="1">
            <a:off x="6625950" y="3491500"/>
            <a:ext cx="366000" cy="562500"/>
          </a:xfrm>
          <a:prstGeom prst="straightConnector1">
            <a:avLst/>
          </a:prstGeom>
          <a:noFill/>
          <a:ln cap="flat" cmpd="sng" w="28575">
            <a:solidFill>
              <a:srgbClr val="DC2126"/>
            </a:solidFill>
            <a:prstDash val="solid"/>
            <a:round/>
            <a:headEnd len="med" w="med" type="none"/>
            <a:tailEnd len="med" w="med" type="triangl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0" name="Shape 1120"/>
        <p:cNvGrpSpPr/>
        <p:nvPr/>
      </p:nvGrpSpPr>
      <p:grpSpPr>
        <a:xfrm>
          <a:off x="0" y="0"/>
          <a:ext cx="0" cy="0"/>
          <a:chOff x="0" y="0"/>
          <a:chExt cx="0" cy="0"/>
        </a:xfrm>
      </p:grpSpPr>
      <p:pic>
        <p:nvPicPr>
          <p:cNvPr id="1121" name="Google Shape;1121;p88"/>
          <p:cNvPicPr preferRelativeResize="0"/>
          <p:nvPr/>
        </p:nvPicPr>
        <p:blipFill>
          <a:blip r:embed="rId3">
            <a:alphaModFix/>
          </a:blip>
          <a:stretch>
            <a:fillRect/>
          </a:stretch>
        </p:blipFill>
        <p:spPr>
          <a:xfrm>
            <a:off x="1793100" y="562550"/>
            <a:ext cx="5557801" cy="4124927"/>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pic>
        <p:nvPicPr>
          <p:cNvPr id="1126" name="Google Shape;1126;p89"/>
          <p:cNvPicPr preferRelativeResize="0"/>
          <p:nvPr/>
        </p:nvPicPr>
        <p:blipFill>
          <a:blip r:embed="rId3">
            <a:alphaModFix/>
          </a:blip>
          <a:stretch>
            <a:fillRect/>
          </a:stretch>
        </p:blipFill>
        <p:spPr>
          <a:xfrm>
            <a:off x="1197175" y="1473825"/>
            <a:ext cx="6527002" cy="2195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pic>
        <p:nvPicPr>
          <p:cNvPr id="377" name="Google Shape;377;p54"/>
          <p:cNvPicPr preferRelativeResize="0"/>
          <p:nvPr/>
        </p:nvPicPr>
        <p:blipFill rotWithShape="1">
          <a:blip r:embed="rId3">
            <a:alphaModFix/>
          </a:blip>
          <a:srcRect b="60989" l="0" r="0" t="0"/>
          <a:stretch/>
        </p:blipFill>
        <p:spPr>
          <a:xfrm>
            <a:off x="436250" y="980768"/>
            <a:ext cx="8271526" cy="1697925"/>
          </a:xfrm>
          <a:prstGeom prst="rect">
            <a:avLst/>
          </a:prstGeom>
          <a:noFill/>
          <a:ln>
            <a:noFill/>
          </a:ln>
        </p:spPr>
      </p:pic>
      <p:sp>
        <p:nvSpPr>
          <p:cNvPr id="378" name="Google Shape;378;p54"/>
          <p:cNvSpPr txBox="1"/>
          <p:nvPr/>
        </p:nvSpPr>
        <p:spPr>
          <a:xfrm>
            <a:off x="6788400" y="466792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4"/>
              </a:rPr>
              <a:t>Source</a:t>
            </a:r>
            <a:endParaRPr sz="1200"/>
          </a:p>
        </p:txBody>
      </p:sp>
      <p:sp>
        <p:nvSpPr>
          <p:cNvPr id="379" name="Google Shape;379;p54"/>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380" name="Google Shape;380;p54"/>
          <p:cNvSpPr txBox="1"/>
          <p:nvPr>
            <p:ph type="title"/>
          </p:nvPr>
        </p:nvSpPr>
        <p:spPr>
          <a:xfrm>
            <a:off x="160500" y="161400"/>
            <a:ext cx="82047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sz="2600"/>
              <a:t>The Data Science Process</a:t>
            </a:r>
            <a:endParaRPr sz="26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90"/>
          <p:cNvSpPr/>
          <p:nvPr/>
        </p:nvSpPr>
        <p:spPr>
          <a:xfrm>
            <a:off x="6631525" y="1357475"/>
            <a:ext cx="2104500" cy="2724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90"/>
          <p:cNvSpPr/>
          <p:nvPr/>
        </p:nvSpPr>
        <p:spPr>
          <a:xfrm>
            <a:off x="366125" y="1357325"/>
            <a:ext cx="2104500" cy="2724300"/>
          </a:xfrm>
          <a:prstGeom prst="rect">
            <a:avLst/>
          </a:prstGeom>
          <a:solidFill>
            <a:srgbClr val="CFE2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90"/>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Registry Livecoding!</a:t>
            </a:r>
            <a:endParaRPr/>
          </a:p>
        </p:txBody>
      </p:sp>
      <p:sp>
        <p:nvSpPr>
          <p:cNvPr id="1134" name="Google Shape;1134;p90"/>
          <p:cNvSpPr/>
          <p:nvPr/>
        </p:nvSpPr>
        <p:spPr>
          <a:xfrm>
            <a:off x="7020783" y="2196419"/>
            <a:ext cx="1326000" cy="1675800"/>
          </a:xfrm>
          <a:prstGeom prst="can">
            <a:avLst>
              <a:gd fmla="val 16668" name="adj"/>
            </a:avLst>
          </a:prstGeom>
          <a:solidFill>
            <a:srgbClr val="C9DAF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700">
                <a:latin typeface="Righteous"/>
                <a:ea typeface="Righteous"/>
                <a:cs typeface="Righteous"/>
                <a:sym typeface="Righteous"/>
              </a:rPr>
              <a:t>Backend store</a:t>
            </a:r>
            <a:endParaRPr sz="1700">
              <a:latin typeface="Righteous"/>
              <a:ea typeface="Righteous"/>
              <a:cs typeface="Righteous"/>
              <a:sym typeface="Righteous"/>
            </a:endParaRPr>
          </a:p>
          <a:p>
            <a:pPr indent="0" lvl="0" marL="0" rtl="0" algn="l">
              <a:spcBef>
                <a:spcPts val="0"/>
              </a:spcBef>
              <a:spcAft>
                <a:spcPts val="0"/>
              </a:spcAft>
              <a:buNone/>
            </a:pPr>
            <a:r>
              <a:t/>
            </a:r>
            <a:endParaRPr sz="1700"/>
          </a:p>
          <a:p>
            <a:pPr indent="0" lvl="0" marL="0" rtl="0" algn="ctr">
              <a:spcBef>
                <a:spcPts val="0"/>
              </a:spcBef>
              <a:spcAft>
                <a:spcPts val="0"/>
              </a:spcAft>
              <a:buNone/>
            </a:pPr>
            <a:r>
              <a:rPr lang="en-US">
                <a:latin typeface="Abel"/>
                <a:ea typeface="Abel"/>
                <a:cs typeface="Abel"/>
                <a:sym typeface="Abel"/>
              </a:rPr>
              <a:t>Metadata</a:t>
            </a:r>
            <a:endParaRPr>
              <a:latin typeface="Abel"/>
              <a:ea typeface="Abel"/>
              <a:cs typeface="Abel"/>
              <a:sym typeface="Abel"/>
            </a:endParaRPr>
          </a:p>
          <a:p>
            <a:pPr indent="0" lvl="0" marL="0" rtl="0" algn="ctr">
              <a:spcBef>
                <a:spcPts val="0"/>
              </a:spcBef>
              <a:spcAft>
                <a:spcPts val="0"/>
              </a:spcAft>
              <a:buNone/>
            </a:pPr>
            <a:r>
              <a:t/>
            </a:r>
            <a:endParaRPr sz="1500">
              <a:latin typeface="Abel"/>
              <a:ea typeface="Abel"/>
              <a:cs typeface="Abel"/>
              <a:sym typeface="Abel"/>
            </a:endParaRPr>
          </a:p>
          <a:p>
            <a:pPr indent="0" lvl="0" marL="0" rtl="0" algn="ctr">
              <a:spcBef>
                <a:spcPts val="0"/>
              </a:spcBef>
              <a:spcAft>
                <a:spcPts val="0"/>
              </a:spcAft>
              <a:buNone/>
            </a:pPr>
            <a:r>
              <a:rPr b="1" lang="en-US" sz="1500">
                <a:latin typeface="Abel"/>
                <a:ea typeface="Abel"/>
                <a:cs typeface="Abel"/>
                <a:sym typeface="Abel"/>
              </a:rPr>
              <a:t>SQLite DB</a:t>
            </a:r>
            <a:endParaRPr b="1" sz="1500">
              <a:latin typeface="Abel"/>
              <a:ea typeface="Abel"/>
              <a:cs typeface="Abel"/>
              <a:sym typeface="Abel"/>
            </a:endParaRPr>
          </a:p>
        </p:txBody>
      </p:sp>
      <p:sp>
        <p:nvSpPr>
          <p:cNvPr id="1135" name="Google Shape;1135;p90"/>
          <p:cNvSpPr/>
          <p:nvPr/>
        </p:nvSpPr>
        <p:spPr>
          <a:xfrm>
            <a:off x="724344" y="2196302"/>
            <a:ext cx="1326000" cy="1675800"/>
          </a:xfrm>
          <a:prstGeom prst="can">
            <a:avLst>
              <a:gd fmla="val 16210" name="adj"/>
            </a:avLst>
          </a:prstGeom>
          <a:solidFill>
            <a:srgbClr val="D9D2E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US" sz="1700">
                <a:latin typeface="Righteous"/>
                <a:ea typeface="Righteous"/>
                <a:cs typeface="Righteous"/>
                <a:sym typeface="Righteous"/>
              </a:rPr>
              <a:t>Artifact store</a:t>
            </a:r>
            <a:endParaRPr sz="1700">
              <a:latin typeface="Righteous"/>
              <a:ea typeface="Righteous"/>
              <a:cs typeface="Righteous"/>
              <a:sym typeface="Righteous"/>
            </a:endParaRPr>
          </a:p>
          <a:p>
            <a:pPr indent="0" lvl="0" marL="0" rtl="0" algn="ctr">
              <a:spcBef>
                <a:spcPts val="0"/>
              </a:spcBef>
              <a:spcAft>
                <a:spcPts val="0"/>
              </a:spcAft>
              <a:buNone/>
            </a:pPr>
            <a:r>
              <a:t/>
            </a:r>
            <a:endParaRPr sz="1700"/>
          </a:p>
          <a:p>
            <a:pPr indent="0" lvl="0" marL="0" rtl="0" algn="ctr">
              <a:spcBef>
                <a:spcPts val="0"/>
              </a:spcBef>
              <a:spcAft>
                <a:spcPts val="0"/>
              </a:spcAft>
              <a:buNone/>
            </a:pPr>
            <a:r>
              <a:rPr lang="en-US">
                <a:latin typeface="Abel"/>
                <a:ea typeface="Abel"/>
                <a:cs typeface="Abel"/>
                <a:sym typeface="Abel"/>
              </a:rPr>
              <a:t>Files &amp; objects</a:t>
            </a:r>
            <a:endParaRPr>
              <a:latin typeface="Abel"/>
              <a:ea typeface="Abel"/>
              <a:cs typeface="Abel"/>
              <a:sym typeface="Abel"/>
            </a:endParaRPr>
          </a:p>
          <a:p>
            <a:pPr indent="0" lvl="0" marL="0" rtl="0" algn="ctr">
              <a:spcBef>
                <a:spcPts val="0"/>
              </a:spcBef>
              <a:spcAft>
                <a:spcPts val="0"/>
              </a:spcAft>
              <a:buNone/>
            </a:pPr>
            <a:r>
              <a:t/>
            </a:r>
            <a:endParaRPr>
              <a:latin typeface="Abel"/>
              <a:ea typeface="Abel"/>
              <a:cs typeface="Abel"/>
              <a:sym typeface="Abel"/>
            </a:endParaRPr>
          </a:p>
          <a:p>
            <a:pPr indent="0" lvl="0" marL="0" rtl="0" algn="ctr">
              <a:spcBef>
                <a:spcPts val="0"/>
              </a:spcBef>
              <a:spcAft>
                <a:spcPts val="0"/>
              </a:spcAft>
              <a:buNone/>
            </a:pPr>
            <a:r>
              <a:rPr b="1" lang="en-US" sz="1500">
                <a:latin typeface="Abel"/>
                <a:ea typeface="Abel"/>
                <a:cs typeface="Abel"/>
                <a:sym typeface="Abel"/>
              </a:rPr>
              <a:t>S3 bucket</a:t>
            </a:r>
            <a:endParaRPr b="1" sz="1500">
              <a:latin typeface="Abel"/>
              <a:ea typeface="Abel"/>
              <a:cs typeface="Abel"/>
              <a:sym typeface="Abel"/>
            </a:endParaRPr>
          </a:p>
        </p:txBody>
      </p:sp>
      <p:grpSp>
        <p:nvGrpSpPr>
          <p:cNvPr id="1136" name="Google Shape;1136;p90"/>
          <p:cNvGrpSpPr/>
          <p:nvPr/>
        </p:nvGrpSpPr>
        <p:grpSpPr>
          <a:xfrm>
            <a:off x="4064796" y="2583450"/>
            <a:ext cx="1033398" cy="582984"/>
            <a:chOff x="7009649" y="1541981"/>
            <a:chExt cx="524940" cy="320655"/>
          </a:xfrm>
        </p:grpSpPr>
        <p:sp>
          <p:nvSpPr>
            <p:cNvPr id="1137" name="Google Shape;1137;p9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9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9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9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9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9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9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9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 name="Google Shape;1145;p90"/>
          <p:cNvGrpSpPr/>
          <p:nvPr/>
        </p:nvGrpSpPr>
        <p:grpSpPr>
          <a:xfrm>
            <a:off x="3424562" y="3275919"/>
            <a:ext cx="1033398" cy="582984"/>
            <a:chOff x="7009649" y="1541981"/>
            <a:chExt cx="524940" cy="320655"/>
          </a:xfrm>
        </p:grpSpPr>
        <p:sp>
          <p:nvSpPr>
            <p:cNvPr id="1146" name="Google Shape;1146;p9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9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9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9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9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9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9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9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 name="Google Shape;1154;p90"/>
          <p:cNvGrpSpPr/>
          <p:nvPr/>
        </p:nvGrpSpPr>
        <p:grpSpPr>
          <a:xfrm>
            <a:off x="4630584" y="3275919"/>
            <a:ext cx="1033398" cy="582984"/>
            <a:chOff x="7009649" y="1541981"/>
            <a:chExt cx="524940" cy="320655"/>
          </a:xfrm>
        </p:grpSpPr>
        <p:sp>
          <p:nvSpPr>
            <p:cNvPr id="1155" name="Google Shape;1155;p9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9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9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9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9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9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9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9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63" name="Google Shape;1163;p90"/>
          <p:cNvCxnSpPr/>
          <p:nvPr/>
        </p:nvCxnSpPr>
        <p:spPr>
          <a:xfrm rot="10800000">
            <a:off x="4558309" y="2050800"/>
            <a:ext cx="0" cy="464400"/>
          </a:xfrm>
          <a:prstGeom prst="straightConnector1">
            <a:avLst/>
          </a:prstGeom>
          <a:noFill/>
          <a:ln cap="flat" cmpd="sng" w="19050">
            <a:solidFill>
              <a:schemeClr val="dk2"/>
            </a:solidFill>
            <a:prstDash val="solid"/>
            <a:round/>
            <a:headEnd len="med" w="med" type="none"/>
            <a:tailEnd len="med" w="med" type="none"/>
          </a:ln>
        </p:spPr>
      </p:cxnSp>
      <p:cxnSp>
        <p:nvCxnSpPr>
          <p:cNvPr id="1164" name="Google Shape;1164;p90"/>
          <p:cNvCxnSpPr>
            <a:endCxn id="1135" idx="4"/>
          </p:cNvCxnSpPr>
          <p:nvPr/>
        </p:nvCxnSpPr>
        <p:spPr>
          <a:xfrm flipH="1">
            <a:off x="2050344" y="2059802"/>
            <a:ext cx="2512800" cy="974400"/>
          </a:xfrm>
          <a:prstGeom prst="straightConnector1">
            <a:avLst/>
          </a:prstGeom>
          <a:noFill/>
          <a:ln cap="flat" cmpd="sng" w="19050">
            <a:solidFill>
              <a:schemeClr val="dk2"/>
            </a:solidFill>
            <a:prstDash val="solid"/>
            <a:round/>
            <a:headEnd len="med" w="med" type="none"/>
            <a:tailEnd len="med" w="med" type="none"/>
          </a:ln>
        </p:spPr>
      </p:cxnSp>
      <p:cxnSp>
        <p:nvCxnSpPr>
          <p:cNvPr id="1165" name="Google Shape;1165;p90"/>
          <p:cNvCxnSpPr/>
          <p:nvPr/>
        </p:nvCxnSpPr>
        <p:spPr>
          <a:xfrm rot="10800000">
            <a:off x="4554183" y="2059689"/>
            <a:ext cx="2466600" cy="965700"/>
          </a:xfrm>
          <a:prstGeom prst="straightConnector1">
            <a:avLst/>
          </a:prstGeom>
          <a:noFill/>
          <a:ln cap="flat" cmpd="sng" w="19050">
            <a:solidFill>
              <a:schemeClr val="dk2"/>
            </a:solidFill>
            <a:prstDash val="solid"/>
            <a:round/>
            <a:headEnd len="med" w="med" type="none"/>
            <a:tailEnd len="med" w="med" type="none"/>
          </a:ln>
        </p:spPr>
      </p:cxnSp>
      <p:sp>
        <p:nvSpPr>
          <p:cNvPr id="1166" name="Google Shape;1166;p90"/>
          <p:cNvSpPr txBox="1"/>
          <p:nvPr/>
        </p:nvSpPr>
        <p:spPr>
          <a:xfrm>
            <a:off x="4206875" y="1594875"/>
            <a:ext cx="1098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500">
                <a:latin typeface="Abel"/>
                <a:ea typeface="Abel"/>
                <a:cs typeface="Abel"/>
                <a:sym typeface="Abel"/>
              </a:rPr>
              <a:t>Run #1</a:t>
            </a:r>
            <a:endParaRPr sz="1500">
              <a:latin typeface="Abel"/>
              <a:ea typeface="Abel"/>
              <a:cs typeface="Abel"/>
              <a:sym typeface="Abel"/>
            </a:endParaRPr>
          </a:p>
        </p:txBody>
      </p:sp>
      <p:sp>
        <p:nvSpPr>
          <p:cNvPr id="1167" name="Google Shape;1167;p90"/>
          <p:cNvSpPr txBox="1"/>
          <p:nvPr/>
        </p:nvSpPr>
        <p:spPr>
          <a:xfrm>
            <a:off x="869225" y="1345800"/>
            <a:ext cx="10983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600">
                <a:latin typeface="Righteous"/>
                <a:ea typeface="Righteous"/>
                <a:cs typeface="Righteous"/>
                <a:sym typeface="Righteous"/>
              </a:rPr>
              <a:t>Storj.io</a:t>
            </a:r>
            <a:endParaRPr sz="1600">
              <a:latin typeface="Righteous"/>
              <a:ea typeface="Righteous"/>
              <a:cs typeface="Righteous"/>
              <a:sym typeface="Righteous"/>
            </a:endParaRPr>
          </a:p>
        </p:txBody>
      </p:sp>
      <p:sp>
        <p:nvSpPr>
          <p:cNvPr id="1168" name="Google Shape;1168;p90"/>
          <p:cNvSpPr txBox="1"/>
          <p:nvPr/>
        </p:nvSpPr>
        <p:spPr>
          <a:xfrm>
            <a:off x="6736625" y="1400100"/>
            <a:ext cx="19074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600">
                <a:latin typeface="Righteous"/>
                <a:ea typeface="Righteous"/>
                <a:cs typeface="Righteous"/>
                <a:sym typeface="Righteous"/>
              </a:rPr>
              <a:t>Remote tracking server</a:t>
            </a:r>
            <a:endParaRPr sz="1600">
              <a:latin typeface="Righteous"/>
              <a:ea typeface="Righteous"/>
              <a:cs typeface="Righteous"/>
              <a:sym typeface="Righteous"/>
            </a:endParaRPr>
          </a:p>
        </p:txBody>
      </p:sp>
      <p:sp>
        <p:nvSpPr>
          <p:cNvPr id="1169" name="Google Shape;1169;p90"/>
          <p:cNvSpPr/>
          <p:nvPr/>
        </p:nvSpPr>
        <p:spPr>
          <a:xfrm>
            <a:off x="4505330" y="2028834"/>
            <a:ext cx="89400" cy="89400"/>
          </a:xfrm>
          <a:prstGeom prst="ellipse">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0" name="Google Shape;1170;p90"/>
          <p:cNvCxnSpPr/>
          <p:nvPr/>
        </p:nvCxnSpPr>
        <p:spPr>
          <a:xfrm rot="10800000">
            <a:off x="3911150" y="3920225"/>
            <a:ext cx="196500" cy="366000"/>
          </a:xfrm>
          <a:prstGeom prst="straightConnector1">
            <a:avLst/>
          </a:prstGeom>
          <a:noFill/>
          <a:ln cap="flat" cmpd="sng" w="9525">
            <a:solidFill>
              <a:schemeClr val="dk2"/>
            </a:solidFill>
            <a:prstDash val="solid"/>
            <a:round/>
            <a:headEnd len="med" w="med" type="none"/>
            <a:tailEnd len="med" w="med" type="triangle"/>
          </a:ln>
        </p:spPr>
      </p:cxnSp>
      <p:sp>
        <p:nvSpPr>
          <p:cNvPr id="1171" name="Google Shape;1171;p90"/>
          <p:cNvSpPr txBox="1"/>
          <p:nvPr/>
        </p:nvSpPr>
        <p:spPr>
          <a:xfrm>
            <a:off x="3650450" y="4194600"/>
            <a:ext cx="1098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US" sz="1500">
                <a:latin typeface="Abel"/>
                <a:ea typeface="Abel"/>
                <a:cs typeface="Abel"/>
                <a:sym typeface="Abel"/>
              </a:rPr>
              <a:t>This is you!</a:t>
            </a:r>
            <a:endParaRPr i="1" sz="1500">
              <a:latin typeface="Abel"/>
              <a:ea typeface="Abel"/>
              <a:cs typeface="Abel"/>
              <a:sym typeface="Abe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91"/>
          <p:cNvSpPr txBox="1"/>
          <p:nvPr>
            <p:ph idx="2" type="title"/>
          </p:nvPr>
        </p:nvSpPr>
        <p:spPr>
          <a:xfrm>
            <a:off x="768900" y="-54000"/>
            <a:ext cx="82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Registry</a:t>
            </a:r>
            <a:r>
              <a:rPr lang="en-US"/>
              <a:t> Livecoding!</a:t>
            </a:r>
            <a:endParaRPr/>
          </a:p>
        </p:txBody>
      </p:sp>
      <p:sp>
        <p:nvSpPr>
          <p:cNvPr id="1177" name="Google Shape;1177;p91"/>
          <p:cNvSpPr txBox="1"/>
          <p:nvPr/>
        </p:nvSpPr>
        <p:spPr>
          <a:xfrm>
            <a:off x="768900" y="932650"/>
            <a:ext cx="7237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accent1"/>
                </a:solidFill>
              </a:rPr>
              <a:t>Go to Google Colab</a:t>
            </a:r>
            <a:endParaRPr sz="1800">
              <a:solidFill>
                <a:schemeClr val="accent1"/>
              </a:solidFill>
            </a:endParaRPr>
          </a:p>
        </p:txBody>
      </p:sp>
      <p:grpSp>
        <p:nvGrpSpPr>
          <p:cNvPr id="1178" name="Google Shape;1178;p91"/>
          <p:cNvGrpSpPr/>
          <p:nvPr/>
        </p:nvGrpSpPr>
        <p:grpSpPr>
          <a:xfrm>
            <a:off x="6474074" y="3337985"/>
            <a:ext cx="1968999" cy="1156957"/>
            <a:chOff x="7009649" y="1541981"/>
            <a:chExt cx="524940" cy="320655"/>
          </a:xfrm>
        </p:grpSpPr>
        <p:sp>
          <p:nvSpPr>
            <p:cNvPr id="1179" name="Google Shape;1179;p91"/>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91"/>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91"/>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91"/>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91"/>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91"/>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91"/>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91"/>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7" name="Google Shape;1187;p91"/>
          <p:cNvSpPr txBox="1"/>
          <p:nvPr/>
        </p:nvSpPr>
        <p:spPr>
          <a:xfrm>
            <a:off x="768900" y="1470550"/>
            <a:ext cx="6966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t>The notebooks are available here: </a:t>
            </a:r>
            <a:endParaRPr sz="1800"/>
          </a:p>
          <a:p>
            <a:pPr indent="0" lvl="0" marL="0" rtl="0" algn="l">
              <a:spcBef>
                <a:spcPts val="0"/>
              </a:spcBef>
              <a:spcAft>
                <a:spcPts val="0"/>
              </a:spcAft>
              <a:buNone/>
            </a:pPr>
            <a:r>
              <a:rPr lang="en-US" sz="1800" u="sng">
                <a:solidFill>
                  <a:schemeClr val="hlink"/>
                </a:solidFill>
                <a:hlinkClick r:id="rId3"/>
              </a:rPr>
              <a:t>LC4_MLFlow_Registry_Regression_SwissHousing</a:t>
            </a:r>
            <a:endParaRPr sz="1800"/>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92"/>
          <p:cNvSpPr txBox="1"/>
          <p:nvPr>
            <p:ph type="title"/>
          </p:nvPr>
        </p:nvSpPr>
        <p:spPr>
          <a:xfrm>
            <a:off x="170675" y="120482"/>
            <a:ext cx="3441900" cy="376200"/>
          </a:xfrm>
          <a:prstGeom prst="rect">
            <a:avLst/>
          </a:prstGeom>
          <a:noFill/>
          <a:ln>
            <a:noFill/>
          </a:ln>
        </p:spPr>
        <p:txBody>
          <a:bodyPr anchorCtr="0" anchor="t" bIns="41475" lIns="41475" spcFirstLastPara="1" rIns="41475" wrap="square" tIns="41475">
            <a:noAutofit/>
          </a:bodyPr>
          <a:lstStyle/>
          <a:p>
            <a:pPr indent="0" lvl="0" marL="0" marR="0" rtl="0" algn="l">
              <a:lnSpc>
                <a:spcPct val="100000"/>
              </a:lnSpc>
              <a:spcBef>
                <a:spcPts val="0"/>
              </a:spcBef>
              <a:spcAft>
                <a:spcPts val="0"/>
              </a:spcAft>
              <a:buClr>
                <a:srgbClr val="F5606E"/>
              </a:buClr>
              <a:buSzPts val="1900"/>
              <a:buFont typeface="Karla"/>
              <a:buNone/>
            </a:pPr>
            <a:r>
              <a:rPr lang="en-US"/>
              <a:t>Sources and References</a:t>
            </a:r>
            <a:endParaRPr/>
          </a:p>
        </p:txBody>
      </p:sp>
      <p:sp>
        <p:nvSpPr>
          <p:cNvPr id="1193" name="Google Shape;1193;p92"/>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1194" name="Google Shape;1194;p92"/>
          <p:cNvSpPr txBox="1"/>
          <p:nvPr/>
        </p:nvSpPr>
        <p:spPr>
          <a:xfrm>
            <a:off x="666000" y="1207750"/>
            <a:ext cx="7285200" cy="8958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lang="en-US" u="sng">
                <a:solidFill>
                  <a:schemeClr val="hlink"/>
                </a:solidFill>
                <a:hlinkClick r:id="rId3"/>
              </a:rPr>
              <a:t>Continuous Delivery for Machine Learning</a:t>
            </a:r>
            <a:endParaRPr>
              <a:latin typeface="Karla"/>
              <a:ea typeface="Karla"/>
              <a:cs typeface="Karla"/>
              <a:sym typeface="Karla"/>
            </a:endParaRPr>
          </a:p>
          <a:p>
            <a:pPr indent="-317500" lvl="0" marL="457200" rtl="0" algn="l">
              <a:lnSpc>
                <a:spcPct val="115000"/>
              </a:lnSpc>
              <a:spcBef>
                <a:spcPts val="0"/>
              </a:spcBef>
              <a:spcAft>
                <a:spcPts val="0"/>
              </a:spcAft>
              <a:buSzPts val="1400"/>
              <a:buChar char="●"/>
            </a:pPr>
            <a:r>
              <a:rPr lang="en-US">
                <a:solidFill>
                  <a:schemeClr val="dk1"/>
                </a:solidFill>
              </a:rPr>
              <a:t>Databrick’s 3-part tutorial: </a:t>
            </a:r>
            <a:r>
              <a:rPr lang="en-US" u="sng">
                <a:solidFill>
                  <a:schemeClr val="hlink"/>
                </a:solidFill>
                <a:hlinkClick r:id="rId4"/>
              </a:rPr>
              <a:t>Managing the Machine Learning Lifecycle using MLFlow</a:t>
            </a:r>
            <a:endParaRPr>
              <a:latin typeface="Karla"/>
              <a:ea typeface="Karla"/>
              <a:cs typeface="Karla"/>
              <a:sym typeface="Karla"/>
            </a:endParaRPr>
          </a:p>
          <a:p>
            <a:pPr indent="-317500" lvl="0" marL="457200" rtl="0" algn="l">
              <a:lnSpc>
                <a:spcPct val="115000"/>
              </a:lnSpc>
              <a:spcBef>
                <a:spcPts val="0"/>
              </a:spcBef>
              <a:spcAft>
                <a:spcPts val="0"/>
              </a:spcAft>
              <a:buSzPts val="1400"/>
              <a:buFont typeface="Karla"/>
              <a:buChar char="●"/>
            </a:pPr>
            <a:r>
              <a:rPr lang="en-US" u="sng">
                <a:solidFill>
                  <a:schemeClr val="hlink"/>
                </a:solidFill>
                <a:latin typeface="Karla"/>
                <a:ea typeface="Karla"/>
                <a:cs typeface="Karla"/>
                <a:sym typeface="Karla"/>
                <a:hlinkClick r:id="rId5"/>
              </a:rPr>
              <a:t>MLFlow’s official Documentation</a:t>
            </a:r>
            <a:endParaRPr>
              <a:latin typeface="Karla"/>
              <a:ea typeface="Karla"/>
              <a:cs typeface="Karla"/>
              <a:sym typeface="Karla"/>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8" name="Shape 1198"/>
        <p:cNvGrpSpPr/>
        <p:nvPr/>
      </p:nvGrpSpPr>
      <p:grpSpPr>
        <a:xfrm>
          <a:off x="0" y="0"/>
          <a:ext cx="0" cy="0"/>
          <a:chOff x="0" y="0"/>
          <a:chExt cx="0" cy="0"/>
        </a:xfrm>
      </p:grpSpPr>
      <p:pic>
        <p:nvPicPr>
          <p:cNvPr id="1199" name="Google Shape;1199;p93"/>
          <p:cNvPicPr preferRelativeResize="0"/>
          <p:nvPr/>
        </p:nvPicPr>
        <p:blipFill>
          <a:blip r:embed="rId3">
            <a:alphaModFix/>
          </a:blip>
          <a:stretch>
            <a:fillRect/>
          </a:stretch>
        </p:blipFill>
        <p:spPr>
          <a:xfrm>
            <a:off x="825175" y="199525"/>
            <a:ext cx="6768425" cy="44946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pic>
        <p:nvPicPr>
          <p:cNvPr id="385" name="Google Shape;385;p55"/>
          <p:cNvPicPr preferRelativeResize="0"/>
          <p:nvPr/>
        </p:nvPicPr>
        <p:blipFill>
          <a:blip r:embed="rId3">
            <a:alphaModFix/>
          </a:blip>
          <a:stretch>
            <a:fillRect/>
          </a:stretch>
        </p:blipFill>
        <p:spPr>
          <a:xfrm>
            <a:off x="436238" y="523564"/>
            <a:ext cx="8271530" cy="4352487"/>
          </a:xfrm>
          <a:prstGeom prst="rect">
            <a:avLst/>
          </a:prstGeom>
          <a:noFill/>
          <a:ln>
            <a:noFill/>
          </a:ln>
        </p:spPr>
      </p:pic>
      <p:sp>
        <p:nvSpPr>
          <p:cNvPr id="386" name="Google Shape;386;p55"/>
          <p:cNvSpPr txBox="1"/>
          <p:nvPr/>
        </p:nvSpPr>
        <p:spPr>
          <a:xfrm>
            <a:off x="6788400" y="4837250"/>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4"/>
              </a:rPr>
              <a:t>Source</a:t>
            </a:r>
            <a:endParaRPr sz="1200"/>
          </a:p>
        </p:txBody>
      </p:sp>
      <p:sp>
        <p:nvSpPr>
          <p:cNvPr id="387" name="Google Shape;387;p55"/>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sp>
        <p:nvSpPr>
          <p:cNvPr id="388" name="Google Shape;388;p55"/>
          <p:cNvSpPr txBox="1"/>
          <p:nvPr>
            <p:ph type="title"/>
          </p:nvPr>
        </p:nvSpPr>
        <p:spPr>
          <a:xfrm>
            <a:off x="160500" y="161400"/>
            <a:ext cx="87930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sz="2600"/>
              <a:t>The Data Science Process</a:t>
            </a:r>
            <a:endParaRPr sz="2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6"/>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Challenges of Machine Learning Development</a:t>
            </a:r>
            <a:endParaRPr/>
          </a:p>
        </p:txBody>
      </p:sp>
      <p:grpSp>
        <p:nvGrpSpPr>
          <p:cNvPr id="394" name="Google Shape;394;p56"/>
          <p:cNvGrpSpPr/>
          <p:nvPr/>
        </p:nvGrpSpPr>
        <p:grpSpPr>
          <a:xfrm>
            <a:off x="2842591" y="1186983"/>
            <a:ext cx="3458797" cy="3281607"/>
            <a:chOff x="1048850" y="238125"/>
            <a:chExt cx="5520825" cy="5238000"/>
          </a:xfrm>
        </p:grpSpPr>
        <p:sp>
          <p:nvSpPr>
            <p:cNvPr id="395" name="Google Shape;395;p56"/>
            <p:cNvSpPr/>
            <p:nvPr/>
          </p:nvSpPr>
          <p:spPr>
            <a:xfrm>
              <a:off x="1048850" y="5441550"/>
              <a:ext cx="5520825" cy="6800"/>
            </a:xfrm>
            <a:custGeom>
              <a:rect b="b" l="l" r="r" t="t"/>
              <a:pathLst>
                <a:path extrusionOk="0" h="272" w="220833">
                  <a:moveTo>
                    <a:pt x="110421" y="1"/>
                  </a:moveTo>
                  <a:cubicBezTo>
                    <a:pt x="49428" y="1"/>
                    <a:pt x="0" y="61"/>
                    <a:pt x="0" y="137"/>
                  </a:cubicBezTo>
                  <a:cubicBezTo>
                    <a:pt x="0" y="211"/>
                    <a:pt x="48479" y="272"/>
                    <a:pt x="108659" y="272"/>
                  </a:cubicBezTo>
                  <a:cubicBezTo>
                    <a:pt x="109246" y="272"/>
                    <a:pt x="109834" y="272"/>
                    <a:pt x="110422" y="272"/>
                  </a:cubicBezTo>
                  <a:cubicBezTo>
                    <a:pt x="171394" y="272"/>
                    <a:pt x="220833" y="211"/>
                    <a:pt x="220833" y="137"/>
                  </a:cubicBezTo>
                  <a:cubicBezTo>
                    <a:pt x="220833" y="62"/>
                    <a:pt x="171394" y="2"/>
                    <a:pt x="11042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6"/>
            <p:cNvSpPr/>
            <p:nvPr/>
          </p:nvSpPr>
          <p:spPr>
            <a:xfrm>
              <a:off x="2444300" y="581425"/>
              <a:ext cx="3156950" cy="4325975"/>
            </a:xfrm>
            <a:custGeom>
              <a:rect b="b" l="l" r="r" t="t"/>
              <a:pathLst>
                <a:path extrusionOk="0" h="173039" w="126278">
                  <a:moveTo>
                    <a:pt x="1" y="1"/>
                  </a:moveTo>
                  <a:lnTo>
                    <a:pt x="1" y="173039"/>
                  </a:lnTo>
                  <a:lnTo>
                    <a:pt x="126278" y="173039"/>
                  </a:lnTo>
                  <a:lnTo>
                    <a:pt x="12627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56"/>
            <p:cNvSpPr/>
            <p:nvPr/>
          </p:nvSpPr>
          <p:spPr>
            <a:xfrm>
              <a:off x="2707175" y="756275"/>
              <a:ext cx="2769325" cy="3893850"/>
            </a:xfrm>
            <a:custGeom>
              <a:rect b="b" l="l" r="r" t="t"/>
              <a:pathLst>
                <a:path extrusionOk="0" h="155754" w="110773">
                  <a:moveTo>
                    <a:pt x="0" y="0"/>
                  </a:moveTo>
                  <a:lnTo>
                    <a:pt x="0" y="155753"/>
                  </a:lnTo>
                  <a:lnTo>
                    <a:pt x="110772" y="155753"/>
                  </a:lnTo>
                  <a:lnTo>
                    <a:pt x="110772" y="136377"/>
                  </a:lnTo>
                  <a:lnTo>
                    <a:pt x="110772"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56"/>
            <p:cNvSpPr/>
            <p:nvPr/>
          </p:nvSpPr>
          <p:spPr>
            <a:xfrm>
              <a:off x="2688375" y="704800"/>
              <a:ext cx="2744375" cy="3873075"/>
            </a:xfrm>
            <a:custGeom>
              <a:rect b="b" l="l" r="r" t="t"/>
              <a:pathLst>
                <a:path extrusionOk="0" h="154923" w="109775">
                  <a:moveTo>
                    <a:pt x="0" y="0"/>
                  </a:moveTo>
                  <a:lnTo>
                    <a:pt x="0" y="154923"/>
                  </a:lnTo>
                  <a:lnTo>
                    <a:pt x="109774" y="154923"/>
                  </a:lnTo>
                  <a:lnTo>
                    <a:pt x="109774" y="135649"/>
                  </a:lnTo>
                  <a:lnTo>
                    <a:pt x="109774" y="0"/>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56"/>
            <p:cNvSpPr/>
            <p:nvPr/>
          </p:nvSpPr>
          <p:spPr>
            <a:xfrm>
              <a:off x="2637125" y="714600"/>
              <a:ext cx="2769325" cy="3819250"/>
            </a:xfrm>
            <a:custGeom>
              <a:rect b="b" l="l" r="r" t="t"/>
              <a:pathLst>
                <a:path extrusionOk="0" h="152770" w="110773">
                  <a:moveTo>
                    <a:pt x="1" y="1"/>
                  </a:moveTo>
                  <a:lnTo>
                    <a:pt x="1" y="152770"/>
                  </a:lnTo>
                  <a:lnTo>
                    <a:pt x="87385" y="152770"/>
                  </a:lnTo>
                  <a:lnTo>
                    <a:pt x="100028" y="142474"/>
                  </a:lnTo>
                  <a:lnTo>
                    <a:pt x="110773" y="133764"/>
                  </a:lnTo>
                  <a:lnTo>
                    <a:pt x="110773"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6"/>
            <p:cNvSpPr/>
            <p:nvPr/>
          </p:nvSpPr>
          <p:spPr>
            <a:xfrm>
              <a:off x="2633725" y="711200"/>
              <a:ext cx="2775775" cy="3825375"/>
            </a:xfrm>
            <a:custGeom>
              <a:rect b="b" l="l" r="r" t="t"/>
              <a:pathLst>
                <a:path extrusionOk="0" h="153015" w="111031">
                  <a:moveTo>
                    <a:pt x="1" y="1"/>
                  </a:moveTo>
                  <a:lnTo>
                    <a:pt x="1" y="137"/>
                  </a:lnTo>
                  <a:cubicBezTo>
                    <a:pt x="10" y="57570"/>
                    <a:pt x="20" y="110554"/>
                    <a:pt x="27" y="152906"/>
                  </a:cubicBezTo>
                  <a:lnTo>
                    <a:pt x="27" y="153015"/>
                  </a:lnTo>
                  <a:lnTo>
                    <a:pt x="136" y="153015"/>
                  </a:lnTo>
                  <a:lnTo>
                    <a:pt x="87520" y="152951"/>
                  </a:lnTo>
                  <a:lnTo>
                    <a:pt x="87536" y="152951"/>
                  </a:lnTo>
                  <a:lnTo>
                    <a:pt x="87550" y="152942"/>
                  </a:lnTo>
                  <a:lnTo>
                    <a:pt x="97015" y="145205"/>
                  </a:lnTo>
                  <a:lnTo>
                    <a:pt x="99380" y="143264"/>
                  </a:lnTo>
                  <a:cubicBezTo>
                    <a:pt x="99905" y="142832"/>
                    <a:pt x="100164" y="142610"/>
                    <a:pt x="100164" y="142610"/>
                  </a:cubicBezTo>
                  <a:lnTo>
                    <a:pt x="100164" y="142610"/>
                  </a:lnTo>
                  <a:cubicBezTo>
                    <a:pt x="100164" y="142610"/>
                    <a:pt x="99894" y="142819"/>
                    <a:pt x="99365" y="143245"/>
                  </a:cubicBezTo>
                  <a:lnTo>
                    <a:pt x="96985" y="145168"/>
                  </a:lnTo>
                  <a:lnTo>
                    <a:pt x="87503" y="152859"/>
                  </a:lnTo>
                  <a:lnTo>
                    <a:pt x="87503" y="152859"/>
                  </a:lnTo>
                  <a:lnTo>
                    <a:pt x="246" y="152797"/>
                  </a:lnTo>
                  <a:lnTo>
                    <a:pt x="246" y="152797"/>
                  </a:lnTo>
                  <a:cubicBezTo>
                    <a:pt x="253" y="110496"/>
                    <a:pt x="262" y="57603"/>
                    <a:pt x="272" y="272"/>
                  </a:cubicBezTo>
                  <a:lnTo>
                    <a:pt x="1104" y="272"/>
                  </a:lnTo>
                  <a:lnTo>
                    <a:pt x="110786" y="259"/>
                  </a:lnTo>
                  <a:lnTo>
                    <a:pt x="110786" y="259"/>
                  </a:lnTo>
                  <a:cubicBezTo>
                    <a:pt x="110824" y="63148"/>
                    <a:pt x="110853" y="111911"/>
                    <a:pt x="110866" y="133879"/>
                  </a:cubicBezTo>
                  <a:lnTo>
                    <a:pt x="110866" y="133879"/>
                  </a:lnTo>
                  <a:lnTo>
                    <a:pt x="102865" y="140392"/>
                  </a:lnTo>
                  <a:lnTo>
                    <a:pt x="100839" y="142049"/>
                  </a:lnTo>
                  <a:cubicBezTo>
                    <a:pt x="100388" y="142419"/>
                    <a:pt x="100164" y="142610"/>
                    <a:pt x="100164" y="142610"/>
                  </a:cubicBezTo>
                  <a:cubicBezTo>
                    <a:pt x="100164" y="142610"/>
                    <a:pt x="100398" y="142431"/>
                    <a:pt x="100854" y="142065"/>
                  </a:cubicBezTo>
                  <a:lnTo>
                    <a:pt x="102892" y="140427"/>
                  </a:lnTo>
                  <a:lnTo>
                    <a:pt x="110935" y="133933"/>
                  </a:lnTo>
                  <a:lnTo>
                    <a:pt x="110952" y="133920"/>
                  </a:lnTo>
                  <a:lnTo>
                    <a:pt x="110952" y="133900"/>
                  </a:lnTo>
                  <a:cubicBezTo>
                    <a:pt x="110965" y="111927"/>
                    <a:pt x="110994" y="63104"/>
                    <a:pt x="111031" y="137"/>
                  </a:cubicBezTo>
                  <a:lnTo>
                    <a:pt x="111031" y="14"/>
                  </a:lnTo>
                  <a:lnTo>
                    <a:pt x="110908" y="14"/>
                  </a:lnTo>
                  <a:lnTo>
                    <a:pt x="1103"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56"/>
            <p:cNvSpPr/>
            <p:nvPr/>
          </p:nvSpPr>
          <p:spPr>
            <a:xfrm>
              <a:off x="3456075" y="447675"/>
              <a:ext cx="1133425" cy="388600"/>
            </a:xfrm>
            <a:custGeom>
              <a:rect b="b" l="l" r="r" t="t"/>
              <a:pathLst>
                <a:path extrusionOk="0" h="15544" w="45337">
                  <a:moveTo>
                    <a:pt x="7685" y="1"/>
                  </a:moveTo>
                  <a:cubicBezTo>
                    <a:pt x="5647" y="1"/>
                    <a:pt x="3691" y="811"/>
                    <a:pt x="2251" y="2252"/>
                  </a:cubicBezTo>
                  <a:cubicBezTo>
                    <a:pt x="810" y="3693"/>
                    <a:pt x="1" y="5648"/>
                    <a:pt x="1" y="7685"/>
                  </a:cubicBezTo>
                  <a:lnTo>
                    <a:pt x="1" y="15543"/>
                  </a:lnTo>
                  <a:lnTo>
                    <a:pt x="45337" y="15543"/>
                  </a:lnTo>
                  <a:lnTo>
                    <a:pt x="45337" y="7372"/>
                  </a:lnTo>
                  <a:cubicBezTo>
                    <a:pt x="45337" y="5418"/>
                    <a:pt x="44560" y="3542"/>
                    <a:pt x="43178" y="2160"/>
                  </a:cubicBezTo>
                  <a:cubicBezTo>
                    <a:pt x="41795" y="778"/>
                    <a:pt x="39920" y="1"/>
                    <a:pt x="37966" y="1"/>
                  </a:cubicBezTo>
                  <a:close/>
                </a:path>
              </a:pathLst>
            </a:custGeom>
            <a:solidFill>
              <a:srgbClr val="E850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6"/>
            <p:cNvSpPr/>
            <p:nvPr/>
          </p:nvSpPr>
          <p:spPr>
            <a:xfrm>
              <a:off x="3692250" y="238125"/>
              <a:ext cx="652600" cy="209575"/>
            </a:xfrm>
            <a:custGeom>
              <a:rect b="b" l="l" r="r" t="t"/>
              <a:pathLst>
                <a:path extrusionOk="0" h="8383" w="26104">
                  <a:moveTo>
                    <a:pt x="0" y="0"/>
                  </a:moveTo>
                  <a:lnTo>
                    <a:pt x="1657" y="8383"/>
                  </a:lnTo>
                  <a:lnTo>
                    <a:pt x="24653" y="8383"/>
                  </a:lnTo>
                  <a:lnTo>
                    <a:pt x="26103"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6"/>
            <p:cNvSpPr/>
            <p:nvPr/>
          </p:nvSpPr>
          <p:spPr>
            <a:xfrm>
              <a:off x="2926775" y="1323050"/>
              <a:ext cx="466575" cy="466600"/>
            </a:xfrm>
            <a:custGeom>
              <a:rect b="b" l="l" r="r" t="t"/>
              <a:pathLst>
                <a:path extrusionOk="0" h="18664" w="18663">
                  <a:moveTo>
                    <a:pt x="18142" y="521"/>
                  </a:moveTo>
                  <a:lnTo>
                    <a:pt x="18142" y="18143"/>
                  </a:lnTo>
                  <a:lnTo>
                    <a:pt x="522" y="18143"/>
                  </a:lnTo>
                  <a:lnTo>
                    <a:pt x="522" y="521"/>
                  </a:lnTo>
                  <a:close/>
                  <a:moveTo>
                    <a:pt x="0" y="1"/>
                  </a:moveTo>
                  <a:lnTo>
                    <a:pt x="0" y="18663"/>
                  </a:lnTo>
                  <a:lnTo>
                    <a:pt x="18663" y="18663"/>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6"/>
            <p:cNvSpPr/>
            <p:nvPr/>
          </p:nvSpPr>
          <p:spPr>
            <a:xfrm>
              <a:off x="3591375" y="1432350"/>
              <a:ext cx="1450600" cy="6825"/>
            </a:xfrm>
            <a:custGeom>
              <a:rect b="b" l="l" r="r" t="t"/>
              <a:pathLst>
                <a:path extrusionOk="0" h="273" w="58024">
                  <a:moveTo>
                    <a:pt x="29014" y="0"/>
                  </a:moveTo>
                  <a:cubicBezTo>
                    <a:pt x="12987" y="0"/>
                    <a:pt x="1" y="61"/>
                    <a:pt x="1" y="136"/>
                  </a:cubicBezTo>
                  <a:cubicBezTo>
                    <a:pt x="1" y="211"/>
                    <a:pt x="12987" y="272"/>
                    <a:pt x="29014" y="272"/>
                  </a:cubicBezTo>
                  <a:cubicBezTo>
                    <a:pt x="45034" y="272"/>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6"/>
            <p:cNvSpPr/>
            <p:nvPr/>
          </p:nvSpPr>
          <p:spPr>
            <a:xfrm>
              <a:off x="3591375" y="1529300"/>
              <a:ext cx="1450600" cy="6800"/>
            </a:xfrm>
            <a:custGeom>
              <a:rect b="b" l="l" r="r" t="t"/>
              <a:pathLst>
                <a:path extrusionOk="0" h="272" w="58024">
                  <a:moveTo>
                    <a:pt x="29014" y="0"/>
                  </a:moveTo>
                  <a:cubicBezTo>
                    <a:pt x="12987" y="0"/>
                    <a:pt x="1" y="61"/>
                    <a:pt x="1" y="136"/>
                  </a:cubicBezTo>
                  <a:cubicBezTo>
                    <a:pt x="1" y="211"/>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6"/>
            <p:cNvSpPr/>
            <p:nvPr/>
          </p:nvSpPr>
          <p:spPr>
            <a:xfrm>
              <a:off x="3591375" y="1626250"/>
              <a:ext cx="1450600" cy="6800"/>
            </a:xfrm>
            <a:custGeom>
              <a:rect b="b" l="l" r="r" t="t"/>
              <a:pathLst>
                <a:path extrusionOk="0" h="272" w="58024">
                  <a:moveTo>
                    <a:pt x="29014" y="0"/>
                  </a:moveTo>
                  <a:cubicBezTo>
                    <a:pt x="12987" y="0"/>
                    <a:pt x="1" y="61"/>
                    <a:pt x="1" y="136"/>
                  </a:cubicBezTo>
                  <a:cubicBezTo>
                    <a:pt x="1" y="212"/>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56"/>
            <p:cNvSpPr/>
            <p:nvPr/>
          </p:nvSpPr>
          <p:spPr>
            <a:xfrm>
              <a:off x="3591375" y="1723200"/>
              <a:ext cx="1450600" cy="6800"/>
            </a:xfrm>
            <a:custGeom>
              <a:rect b="b" l="l" r="r" t="t"/>
              <a:pathLst>
                <a:path extrusionOk="0" h="272" w="58024">
                  <a:moveTo>
                    <a:pt x="29014" y="0"/>
                  </a:moveTo>
                  <a:cubicBezTo>
                    <a:pt x="12987" y="0"/>
                    <a:pt x="1" y="61"/>
                    <a:pt x="1" y="136"/>
                  </a:cubicBezTo>
                  <a:cubicBezTo>
                    <a:pt x="1" y="210"/>
                    <a:pt x="12987" y="271"/>
                    <a:pt x="29014" y="271"/>
                  </a:cubicBezTo>
                  <a:cubicBezTo>
                    <a:pt x="45034" y="271"/>
                    <a:pt x="58024" y="210"/>
                    <a:pt x="58024" y="136"/>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6"/>
            <p:cNvSpPr/>
            <p:nvPr/>
          </p:nvSpPr>
          <p:spPr>
            <a:xfrm>
              <a:off x="2926775" y="2042100"/>
              <a:ext cx="466575" cy="466600"/>
            </a:xfrm>
            <a:custGeom>
              <a:rect b="b" l="l" r="r" t="t"/>
              <a:pathLst>
                <a:path extrusionOk="0" h="18664" w="18663">
                  <a:moveTo>
                    <a:pt x="18142" y="521"/>
                  </a:moveTo>
                  <a:lnTo>
                    <a:pt x="18142" y="18141"/>
                  </a:lnTo>
                  <a:lnTo>
                    <a:pt x="522" y="18141"/>
                  </a:lnTo>
                  <a:lnTo>
                    <a:pt x="522" y="521"/>
                  </a:lnTo>
                  <a:close/>
                  <a:moveTo>
                    <a:pt x="0" y="1"/>
                  </a:moveTo>
                  <a:lnTo>
                    <a:pt x="0" y="18663"/>
                  </a:lnTo>
                  <a:lnTo>
                    <a:pt x="18663" y="18663"/>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6"/>
            <p:cNvSpPr/>
            <p:nvPr/>
          </p:nvSpPr>
          <p:spPr>
            <a:xfrm>
              <a:off x="3019575" y="2071650"/>
              <a:ext cx="458050" cy="360175"/>
            </a:xfrm>
            <a:custGeom>
              <a:rect b="b" l="l" r="r" t="t"/>
              <a:pathLst>
                <a:path extrusionOk="0" h="14407" w="18322">
                  <a:moveTo>
                    <a:pt x="16057" y="0"/>
                  </a:moveTo>
                  <a:lnTo>
                    <a:pt x="6606" y="9176"/>
                  </a:lnTo>
                  <a:lnTo>
                    <a:pt x="2477" y="5873"/>
                  </a:lnTo>
                  <a:lnTo>
                    <a:pt x="0" y="8534"/>
                  </a:lnTo>
                  <a:lnTo>
                    <a:pt x="6423" y="14406"/>
                  </a:lnTo>
                  <a:lnTo>
                    <a:pt x="18321" y="2669"/>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56"/>
            <p:cNvSpPr/>
            <p:nvPr/>
          </p:nvSpPr>
          <p:spPr>
            <a:xfrm>
              <a:off x="3591375" y="2151375"/>
              <a:ext cx="1450600" cy="6800"/>
            </a:xfrm>
            <a:custGeom>
              <a:rect b="b" l="l" r="r" t="t"/>
              <a:pathLst>
                <a:path extrusionOk="0" h="272" w="58024">
                  <a:moveTo>
                    <a:pt x="29014" y="1"/>
                  </a:moveTo>
                  <a:cubicBezTo>
                    <a:pt x="12987" y="1"/>
                    <a:pt x="1" y="62"/>
                    <a:pt x="1" y="137"/>
                  </a:cubicBezTo>
                  <a:cubicBezTo>
                    <a:pt x="1" y="211"/>
                    <a:pt x="12987" y="272"/>
                    <a:pt x="29014" y="272"/>
                  </a:cubicBezTo>
                  <a:cubicBezTo>
                    <a:pt x="45034" y="272"/>
                    <a:pt x="58024" y="211"/>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56"/>
            <p:cNvSpPr/>
            <p:nvPr/>
          </p:nvSpPr>
          <p:spPr>
            <a:xfrm>
              <a:off x="3591375" y="2248325"/>
              <a:ext cx="1450600" cy="6800"/>
            </a:xfrm>
            <a:custGeom>
              <a:rect b="b" l="l" r="r" t="t"/>
              <a:pathLst>
                <a:path extrusionOk="0" h="272" w="58024">
                  <a:moveTo>
                    <a:pt x="29014" y="1"/>
                  </a:moveTo>
                  <a:cubicBezTo>
                    <a:pt x="12987" y="1"/>
                    <a:pt x="1" y="62"/>
                    <a:pt x="1" y="137"/>
                  </a:cubicBezTo>
                  <a:cubicBezTo>
                    <a:pt x="1" y="211"/>
                    <a:pt x="12987" y="272"/>
                    <a:pt x="29014" y="272"/>
                  </a:cubicBezTo>
                  <a:cubicBezTo>
                    <a:pt x="45034" y="272"/>
                    <a:pt x="58024" y="211"/>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6"/>
            <p:cNvSpPr/>
            <p:nvPr/>
          </p:nvSpPr>
          <p:spPr>
            <a:xfrm>
              <a:off x="3591375" y="234527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6"/>
            <p:cNvSpPr/>
            <p:nvPr/>
          </p:nvSpPr>
          <p:spPr>
            <a:xfrm>
              <a:off x="3591375" y="2442250"/>
              <a:ext cx="1450600" cy="6775"/>
            </a:xfrm>
            <a:custGeom>
              <a:rect b="b" l="l" r="r" t="t"/>
              <a:pathLst>
                <a:path extrusionOk="0" h="271" w="58024">
                  <a:moveTo>
                    <a:pt x="29014" y="0"/>
                  </a:moveTo>
                  <a:cubicBezTo>
                    <a:pt x="12987" y="0"/>
                    <a:pt x="1" y="61"/>
                    <a:pt x="1" y="135"/>
                  </a:cubicBezTo>
                  <a:cubicBezTo>
                    <a:pt x="1" y="210"/>
                    <a:pt x="12987" y="271"/>
                    <a:pt x="29014" y="271"/>
                  </a:cubicBezTo>
                  <a:cubicBezTo>
                    <a:pt x="45034" y="271"/>
                    <a:pt x="58024" y="210"/>
                    <a:pt x="58024" y="135"/>
                  </a:cubicBezTo>
                  <a:cubicBezTo>
                    <a:pt x="58024" y="61"/>
                    <a:pt x="45034" y="0"/>
                    <a:pt x="2901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6"/>
            <p:cNvSpPr/>
            <p:nvPr/>
          </p:nvSpPr>
          <p:spPr>
            <a:xfrm>
              <a:off x="2926775" y="2737900"/>
              <a:ext cx="466575" cy="466550"/>
            </a:xfrm>
            <a:custGeom>
              <a:rect b="b" l="l" r="r" t="t"/>
              <a:pathLst>
                <a:path extrusionOk="0" h="18662" w="18663">
                  <a:moveTo>
                    <a:pt x="18142" y="521"/>
                  </a:moveTo>
                  <a:lnTo>
                    <a:pt x="18142" y="18141"/>
                  </a:lnTo>
                  <a:lnTo>
                    <a:pt x="522" y="18141"/>
                  </a:lnTo>
                  <a:lnTo>
                    <a:pt x="522" y="521"/>
                  </a:lnTo>
                  <a:close/>
                  <a:moveTo>
                    <a:pt x="0" y="1"/>
                  </a:moveTo>
                  <a:lnTo>
                    <a:pt x="0" y="18662"/>
                  </a:lnTo>
                  <a:lnTo>
                    <a:pt x="18663" y="18662"/>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56"/>
            <p:cNvSpPr/>
            <p:nvPr/>
          </p:nvSpPr>
          <p:spPr>
            <a:xfrm>
              <a:off x="3019575" y="2767450"/>
              <a:ext cx="458050" cy="360175"/>
            </a:xfrm>
            <a:custGeom>
              <a:rect b="b" l="l" r="r" t="t"/>
              <a:pathLst>
                <a:path extrusionOk="0" h="14407" w="18322">
                  <a:moveTo>
                    <a:pt x="16057" y="0"/>
                  </a:moveTo>
                  <a:lnTo>
                    <a:pt x="6606" y="9176"/>
                  </a:lnTo>
                  <a:lnTo>
                    <a:pt x="2477" y="5873"/>
                  </a:lnTo>
                  <a:lnTo>
                    <a:pt x="0" y="8533"/>
                  </a:lnTo>
                  <a:lnTo>
                    <a:pt x="6423" y="14406"/>
                  </a:lnTo>
                  <a:lnTo>
                    <a:pt x="18321" y="2668"/>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6"/>
            <p:cNvSpPr/>
            <p:nvPr/>
          </p:nvSpPr>
          <p:spPr>
            <a:xfrm>
              <a:off x="3591375" y="2847175"/>
              <a:ext cx="1450600" cy="6800"/>
            </a:xfrm>
            <a:custGeom>
              <a:rect b="b" l="l" r="r" t="t"/>
              <a:pathLst>
                <a:path extrusionOk="0" h="272" w="58024">
                  <a:moveTo>
                    <a:pt x="29014" y="1"/>
                  </a:moveTo>
                  <a:cubicBezTo>
                    <a:pt x="12987" y="1"/>
                    <a:pt x="1" y="61"/>
                    <a:pt x="1" y="135"/>
                  </a:cubicBezTo>
                  <a:cubicBezTo>
                    <a:pt x="1" y="211"/>
                    <a:pt x="12987" y="272"/>
                    <a:pt x="29014" y="272"/>
                  </a:cubicBezTo>
                  <a:cubicBezTo>
                    <a:pt x="45034" y="272"/>
                    <a:pt x="58024" y="211"/>
                    <a:pt x="58024" y="135"/>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6"/>
            <p:cNvSpPr/>
            <p:nvPr/>
          </p:nvSpPr>
          <p:spPr>
            <a:xfrm>
              <a:off x="3591375" y="294412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6"/>
            <p:cNvSpPr/>
            <p:nvPr/>
          </p:nvSpPr>
          <p:spPr>
            <a:xfrm>
              <a:off x="3591375" y="3041075"/>
              <a:ext cx="1450600" cy="6800"/>
            </a:xfrm>
            <a:custGeom>
              <a:rect b="b" l="l" r="r" t="t"/>
              <a:pathLst>
                <a:path extrusionOk="0" h="272" w="58024">
                  <a:moveTo>
                    <a:pt x="29014" y="1"/>
                  </a:moveTo>
                  <a:cubicBezTo>
                    <a:pt x="12987" y="1"/>
                    <a:pt x="1" y="60"/>
                    <a:pt x="1" y="136"/>
                  </a:cubicBezTo>
                  <a:cubicBezTo>
                    <a:pt x="1" y="211"/>
                    <a:pt x="12987" y="272"/>
                    <a:pt x="29014" y="272"/>
                  </a:cubicBezTo>
                  <a:cubicBezTo>
                    <a:pt x="45034" y="272"/>
                    <a:pt x="58024" y="211"/>
                    <a:pt x="58024" y="136"/>
                  </a:cubicBezTo>
                  <a:cubicBezTo>
                    <a:pt x="58024" y="60"/>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6"/>
            <p:cNvSpPr/>
            <p:nvPr/>
          </p:nvSpPr>
          <p:spPr>
            <a:xfrm>
              <a:off x="3591375" y="3138025"/>
              <a:ext cx="1450600" cy="6800"/>
            </a:xfrm>
            <a:custGeom>
              <a:rect b="b" l="l" r="r" t="t"/>
              <a:pathLst>
                <a:path extrusionOk="0" h="272" w="58024">
                  <a:moveTo>
                    <a:pt x="29014" y="1"/>
                  </a:moveTo>
                  <a:cubicBezTo>
                    <a:pt x="12987" y="1"/>
                    <a:pt x="1" y="61"/>
                    <a:pt x="1" y="136"/>
                  </a:cubicBezTo>
                  <a:cubicBezTo>
                    <a:pt x="1" y="211"/>
                    <a:pt x="12987" y="272"/>
                    <a:pt x="29014" y="272"/>
                  </a:cubicBezTo>
                  <a:cubicBezTo>
                    <a:pt x="45034" y="272"/>
                    <a:pt x="58024" y="211"/>
                    <a:pt x="58024" y="136"/>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56"/>
            <p:cNvSpPr/>
            <p:nvPr/>
          </p:nvSpPr>
          <p:spPr>
            <a:xfrm>
              <a:off x="2926775" y="3409700"/>
              <a:ext cx="466575" cy="466550"/>
            </a:xfrm>
            <a:custGeom>
              <a:rect b="b" l="l" r="r" t="t"/>
              <a:pathLst>
                <a:path extrusionOk="0" h="18662" w="18663">
                  <a:moveTo>
                    <a:pt x="18142" y="521"/>
                  </a:moveTo>
                  <a:lnTo>
                    <a:pt x="18142" y="18141"/>
                  </a:lnTo>
                  <a:lnTo>
                    <a:pt x="522" y="18141"/>
                  </a:lnTo>
                  <a:lnTo>
                    <a:pt x="522" y="521"/>
                  </a:lnTo>
                  <a:close/>
                  <a:moveTo>
                    <a:pt x="0" y="1"/>
                  </a:moveTo>
                  <a:lnTo>
                    <a:pt x="0" y="18662"/>
                  </a:lnTo>
                  <a:lnTo>
                    <a:pt x="18663" y="18662"/>
                  </a:lnTo>
                  <a:lnTo>
                    <a:pt x="18663"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56"/>
            <p:cNvSpPr/>
            <p:nvPr/>
          </p:nvSpPr>
          <p:spPr>
            <a:xfrm>
              <a:off x="3019575" y="3439250"/>
              <a:ext cx="458050" cy="360175"/>
            </a:xfrm>
            <a:custGeom>
              <a:rect b="b" l="l" r="r" t="t"/>
              <a:pathLst>
                <a:path extrusionOk="0" h="14407" w="18322">
                  <a:moveTo>
                    <a:pt x="16057" y="0"/>
                  </a:moveTo>
                  <a:lnTo>
                    <a:pt x="6606" y="9176"/>
                  </a:lnTo>
                  <a:lnTo>
                    <a:pt x="2477" y="5873"/>
                  </a:lnTo>
                  <a:lnTo>
                    <a:pt x="0" y="8534"/>
                  </a:lnTo>
                  <a:lnTo>
                    <a:pt x="6423" y="14406"/>
                  </a:lnTo>
                  <a:lnTo>
                    <a:pt x="18321" y="2668"/>
                  </a:lnTo>
                  <a:lnTo>
                    <a:pt x="16057"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56"/>
            <p:cNvSpPr/>
            <p:nvPr/>
          </p:nvSpPr>
          <p:spPr>
            <a:xfrm>
              <a:off x="3591375" y="351897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56"/>
            <p:cNvSpPr/>
            <p:nvPr/>
          </p:nvSpPr>
          <p:spPr>
            <a:xfrm>
              <a:off x="3591375" y="3615925"/>
              <a:ext cx="1450600" cy="6800"/>
            </a:xfrm>
            <a:custGeom>
              <a:rect b="b" l="l" r="r" t="t"/>
              <a:pathLst>
                <a:path extrusionOk="0" h="272" w="58024">
                  <a:moveTo>
                    <a:pt x="29014" y="1"/>
                  </a:moveTo>
                  <a:cubicBezTo>
                    <a:pt x="12987" y="1"/>
                    <a:pt x="1" y="62"/>
                    <a:pt x="1" y="136"/>
                  </a:cubicBezTo>
                  <a:cubicBezTo>
                    <a:pt x="1" y="211"/>
                    <a:pt x="12987" y="272"/>
                    <a:pt x="29014" y="272"/>
                  </a:cubicBezTo>
                  <a:cubicBezTo>
                    <a:pt x="45034" y="272"/>
                    <a:pt x="58024" y="211"/>
                    <a:pt x="58024" y="136"/>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56"/>
            <p:cNvSpPr/>
            <p:nvPr/>
          </p:nvSpPr>
          <p:spPr>
            <a:xfrm>
              <a:off x="3591375" y="3712875"/>
              <a:ext cx="1450600" cy="6800"/>
            </a:xfrm>
            <a:custGeom>
              <a:rect b="b" l="l" r="r" t="t"/>
              <a:pathLst>
                <a:path extrusionOk="0" h="272" w="58024">
                  <a:moveTo>
                    <a:pt x="29014" y="1"/>
                  </a:moveTo>
                  <a:cubicBezTo>
                    <a:pt x="12987" y="1"/>
                    <a:pt x="1" y="61"/>
                    <a:pt x="1" y="136"/>
                  </a:cubicBezTo>
                  <a:cubicBezTo>
                    <a:pt x="1" y="211"/>
                    <a:pt x="12987" y="272"/>
                    <a:pt x="29014" y="272"/>
                  </a:cubicBezTo>
                  <a:cubicBezTo>
                    <a:pt x="45034" y="272"/>
                    <a:pt x="58024" y="211"/>
                    <a:pt x="58024" y="136"/>
                  </a:cubicBezTo>
                  <a:cubicBezTo>
                    <a:pt x="58024" y="61"/>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56"/>
            <p:cNvSpPr/>
            <p:nvPr/>
          </p:nvSpPr>
          <p:spPr>
            <a:xfrm>
              <a:off x="3591375" y="3809800"/>
              <a:ext cx="1450600" cy="6850"/>
            </a:xfrm>
            <a:custGeom>
              <a:rect b="b" l="l" r="r" t="t"/>
              <a:pathLst>
                <a:path extrusionOk="0" h="274" w="58024">
                  <a:moveTo>
                    <a:pt x="29014" y="1"/>
                  </a:moveTo>
                  <a:cubicBezTo>
                    <a:pt x="12987" y="1"/>
                    <a:pt x="1" y="62"/>
                    <a:pt x="1" y="137"/>
                  </a:cubicBezTo>
                  <a:cubicBezTo>
                    <a:pt x="1" y="212"/>
                    <a:pt x="12987" y="273"/>
                    <a:pt x="29014" y="273"/>
                  </a:cubicBezTo>
                  <a:cubicBezTo>
                    <a:pt x="45034" y="273"/>
                    <a:pt x="58024" y="212"/>
                    <a:pt x="58024" y="137"/>
                  </a:cubicBezTo>
                  <a:cubicBezTo>
                    <a:pt x="58024" y="62"/>
                    <a:pt x="45034" y="1"/>
                    <a:pt x="29014"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56"/>
            <p:cNvSpPr/>
            <p:nvPr/>
          </p:nvSpPr>
          <p:spPr>
            <a:xfrm>
              <a:off x="4604975" y="3901500"/>
              <a:ext cx="303625" cy="628800"/>
            </a:xfrm>
            <a:custGeom>
              <a:rect b="b" l="l" r="r" t="t"/>
              <a:pathLst>
                <a:path extrusionOk="0" h="25152" w="12145">
                  <a:moveTo>
                    <a:pt x="12144" y="1"/>
                  </a:moveTo>
                  <a:lnTo>
                    <a:pt x="0" y="25152"/>
                  </a:lnTo>
                  <a:lnTo>
                    <a:pt x="8671" y="25152"/>
                  </a:lnTo>
                  <a:lnTo>
                    <a:pt x="12144" y="1"/>
                  </a:ln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56"/>
            <p:cNvSpPr/>
            <p:nvPr/>
          </p:nvSpPr>
          <p:spPr>
            <a:xfrm>
              <a:off x="4821725" y="3905025"/>
              <a:ext cx="584725" cy="628825"/>
            </a:xfrm>
            <a:custGeom>
              <a:rect b="b" l="l" r="r" t="t"/>
              <a:pathLst>
                <a:path extrusionOk="0" h="25153" w="23389">
                  <a:moveTo>
                    <a:pt x="3474" y="1"/>
                  </a:moveTo>
                  <a:lnTo>
                    <a:pt x="1" y="25153"/>
                  </a:lnTo>
                  <a:lnTo>
                    <a:pt x="23389" y="6147"/>
                  </a:lnTo>
                  <a:lnTo>
                    <a:pt x="3474" y="1"/>
                  </a:ln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6"/>
            <p:cNvSpPr/>
            <p:nvPr/>
          </p:nvSpPr>
          <p:spPr>
            <a:xfrm>
              <a:off x="4821700" y="3900875"/>
              <a:ext cx="591675" cy="633000"/>
            </a:xfrm>
            <a:custGeom>
              <a:rect b="b" l="l" r="r" t="t"/>
              <a:pathLst>
                <a:path extrusionOk="0" h="25320" w="23667">
                  <a:moveTo>
                    <a:pt x="3581" y="334"/>
                  </a:moveTo>
                  <a:lnTo>
                    <a:pt x="15662" y="4070"/>
                  </a:lnTo>
                  <a:lnTo>
                    <a:pt x="23115" y="6367"/>
                  </a:lnTo>
                  <a:lnTo>
                    <a:pt x="23115" y="6367"/>
                  </a:lnTo>
                  <a:lnTo>
                    <a:pt x="6698" y="19807"/>
                  </a:lnTo>
                  <a:lnTo>
                    <a:pt x="2" y="25319"/>
                  </a:lnTo>
                  <a:cubicBezTo>
                    <a:pt x="84" y="24754"/>
                    <a:pt x="408" y="22522"/>
                    <a:pt x="1036" y="18198"/>
                  </a:cubicBezTo>
                  <a:cubicBezTo>
                    <a:pt x="1665" y="13779"/>
                    <a:pt x="2549" y="7576"/>
                    <a:pt x="3581" y="334"/>
                  </a:cubicBezTo>
                  <a:close/>
                  <a:moveTo>
                    <a:pt x="3369" y="1"/>
                  </a:moveTo>
                  <a:lnTo>
                    <a:pt x="3349" y="150"/>
                  </a:lnTo>
                  <a:cubicBezTo>
                    <a:pt x="2364" y="7514"/>
                    <a:pt x="1520" y="13821"/>
                    <a:pt x="921" y="18305"/>
                  </a:cubicBezTo>
                  <a:cubicBezTo>
                    <a:pt x="630" y="20511"/>
                    <a:pt x="397" y="22268"/>
                    <a:pt x="236" y="23489"/>
                  </a:cubicBezTo>
                  <a:cubicBezTo>
                    <a:pt x="160" y="24076"/>
                    <a:pt x="100" y="24534"/>
                    <a:pt x="57" y="24859"/>
                  </a:cubicBezTo>
                  <a:cubicBezTo>
                    <a:pt x="39" y="25003"/>
                    <a:pt x="25" y="25117"/>
                    <a:pt x="14" y="25207"/>
                  </a:cubicBezTo>
                  <a:cubicBezTo>
                    <a:pt x="5" y="25282"/>
                    <a:pt x="1" y="25319"/>
                    <a:pt x="2" y="25319"/>
                  </a:cubicBezTo>
                  <a:cubicBezTo>
                    <a:pt x="2" y="25319"/>
                    <a:pt x="2" y="25319"/>
                    <a:pt x="2" y="25319"/>
                  </a:cubicBezTo>
                  <a:lnTo>
                    <a:pt x="2" y="25319"/>
                  </a:lnTo>
                  <a:cubicBezTo>
                    <a:pt x="2" y="25319"/>
                    <a:pt x="2" y="25319"/>
                    <a:pt x="2" y="25319"/>
                  </a:cubicBezTo>
                  <a:cubicBezTo>
                    <a:pt x="4" y="25319"/>
                    <a:pt x="41" y="25291"/>
                    <a:pt x="112" y="25235"/>
                  </a:cubicBezTo>
                  <a:lnTo>
                    <a:pt x="447" y="24968"/>
                  </a:lnTo>
                  <a:lnTo>
                    <a:pt x="1755" y="23919"/>
                  </a:lnTo>
                  <a:lnTo>
                    <a:pt x="6665" y="19975"/>
                  </a:lnTo>
                  <a:lnTo>
                    <a:pt x="23473" y="6417"/>
                  </a:lnTo>
                  <a:lnTo>
                    <a:pt x="23667" y="6260"/>
                  </a:lnTo>
                  <a:lnTo>
                    <a:pt x="23429" y="6186"/>
                  </a:lnTo>
                  <a:lnTo>
                    <a:pt x="15742" y="3811"/>
                  </a:lnTo>
                  <a:lnTo>
                    <a:pt x="3514" y="45"/>
                  </a:lnTo>
                  <a:lnTo>
                    <a:pt x="3369"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6"/>
            <p:cNvSpPr/>
            <p:nvPr/>
          </p:nvSpPr>
          <p:spPr>
            <a:xfrm>
              <a:off x="4263750" y="238125"/>
              <a:ext cx="81100" cy="209575"/>
            </a:xfrm>
            <a:custGeom>
              <a:rect b="b" l="l" r="r" t="t"/>
              <a:pathLst>
                <a:path extrusionOk="0" h="8383" w="3244">
                  <a:moveTo>
                    <a:pt x="1440" y="0"/>
                  </a:moveTo>
                  <a:lnTo>
                    <a:pt x="0" y="8383"/>
                  </a:lnTo>
                  <a:lnTo>
                    <a:pt x="1793" y="8383"/>
                  </a:lnTo>
                  <a:lnTo>
                    <a:pt x="3243"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56"/>
            <p:cNvSpPr/>
            <p:nvPr/>
          </p:nvSpPr>
          <p:spPr>
            <a:xfrm>
              <a:off x="2289550" y="1751575"/>
              <a:ext cx="339875" cy="697450"/>
            </a:xfrm>
            <a:custGeom>
              <a:rect b="b" l="l" r="r" t="t"/>
              <a:pathLst>
                <a:path extrusionOk="0" h="27898" w="13595">
                  <a:moveTo>
                    <a:pt x="7472" y="1"/>
                  </a:moveTo>
                  <a:cubicBezTo>
                    <a:pt x="4853" y="1"/>
                    <a:pt x="2245" y="772"/>
                    <a:pt x="1" y="2292"/>
                  </a:cubicBezTo>
                  <a:lnTo>
                    <a:pt x="239" y="15750"/>
                  </a:lnTo>
                  <a:lnTo>
                    <a:pt x="239" y="22990"/>
                  </a:lnTo>
                  <a:cubicBezTo>
                    <a:pt x="264" y="25420"/>
                    <a:pt x="1527" y="27697"/>
                    <a:pt x="3948" y="27884"/>
                  </a:cubicBezTo>
                  <a:cubicBezTo>
                    <a:pt x="4070" y="27893"/>
                    <a:pt x="4191" y="27898"/>
                    <a:pt x="4311" y="27898"/>
                  </a:cubicBezTo>
                  <a:cubicBezTo>
                    <a:pt x="6804" y="27898"/>
                    <a:pt x="8889" y="25926"/>
                    <a:pt x="8987" y="23392"/>
                  </a:cubicBezTo>
                  <a:cubicBezTo>
                    <a:pt x="9085" y="20842"/>
                    <a:pt x="9171" y="18264"/>
                    <a:pt x="9171" y="18264"/>
                  </a:cubicBezTo>
                  <a:cubicBezTo>
                    <a:pt x="9171" y="18264"/>
                    <a:pt x="13035" y="17903"/>
                    <a:pt x="13315" y="14079"/>
                  </a:cubicBezTo>
                  <a:cubicBezTo>
                    <a:pt x="13595" y="10255"/>
                    <a:pt x="13467" y="1427"/>
                    <a:pt x="13467" y="1427"/>
                  </a:cubicBezTo>
                  <a:cubicBezTo>
                    <a:pt x="11574" y="473"/>
                    <a:pt x="9520" y="1"/>
                    <a:pt x="7472" y="1"/>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56"/>
            <p:cNvSpPr/>
            <p:nvPr/>
          </p:nvSpPr>
          <p:spPr>
            <a:xfrm>
              <a:off x="2239175" y="1671425"/>
              <a:ext cx="469500" cy="565850"/>
            </a:xfrm>
            <a:custGeom>
              <a:rect b="b" l="l" r="r" t="t"/>
              <a:pathLst>
                <a:path extrusionOk="0" h="22634" w="18780">
                  <a:moveTo>
                    <a:pt x="11271" y="1"/>
                  </a:moveTo>
                  <a:cubicBezTo>
                    <a:pt x="10393" y="1"/>
                    <a:pt x="9485" y="302"/>
                    <a:pt x="8690" y="708"/>
                  </a:cubicBezTo>
                  <a:cubicBezTo>
                    <a:pt x="7451" y="1342"/>
                    <a:pt x="6327" y="2221"/>
                    <a:pt x="5002" y="2649"/>
                  </a:cubicBezTo>
                  <a:cubicBezTo>
                    <a:pt x="3943" y="2992"/>
                    <a:pt x="2765" y="3044"/>
                    <a:pt x="1834" y="3655"/>
                  </a:cubicBezTo>
                  <a:cubicBezTo>
                    <a:pt x="985" y="4215"/>
                    <a:pt x="467" y="5176"/>
                    <a:pt x="233" y="6166"/>
                  </a:cubicBezTo>
                  <a:cubicBezTo>
                    <a:pt x="1" y="7155"/>
                    <a:pt x="20" y="8184"/>
                    <a:pt x="41" y="9201"/>
                  </a:cubicBezTo>
                  <a:lnTo>
                    <a:pt x="216" y="17659"/>
                  </a:lnTo>
                  <a:cubicBezTo>
                    <a:pt x="241" y="18851"/>
                    <a:pt x="291" y="20125"/>
                    <a:pt x="979" y="21099"/>
                  </a:cubicBezTo>
                  <a:cubicBezTo>
                    <a:pt x="1767" y="22211"/>
                    <a:pt x="3189" y="22634"/>
                    <a:pt x="4582" y="22634"/>
                  </a:cubicBezTo>
                  <a:cubicBezTo>
                    <a:pt x="4865" y="22634"/>
                    <a:pt x="5147" y="22617"/>
                    <a:pt x="5422" y="22584"/>
                  </a:cubicBezTo>
                  <a:cubicBezTo>
                    <a:pt x="7079" y="22388"/>
                    <a:pt x="8727" y="21723"/>
                    <a:pt x="9848" y="20488"/>
                  </a:cubicBezTo>
                  <a:cubicBezTo>
                    <a:pt x="10569" y="19693"/>
                    <a:pt x="11081" y="18785"/>
                    <a:pt x="11191" y="17825"/>
                  </a:cubicBezTo>
                  <a:cubicBezTo>
                    <a:pt x="11274" y="17092"/>
                    <a:pt x="10764" y="16395"/>
                    <a:pt x="10041" y="16243"/>
                  </a:cubicBezTo>
                  <a:cubicBezTo>
                    <a:pt x="9273" y="16082"/>
                    <a:pt x="8503" y="15484"/>
                    <a:pt x="8165" y="14824"/>
                  </a:cubicBezTo>
                  <a:cubicBezTo>
                    <a:pt x="7686" y="13889"/>
                    <a:pt x="8024" y="12618"/>
                    <a:pt x="8905" y="12045"/>
                  </a:cubicBezTo>
                  <a:cubicBezTo>
                    <a:pt x="9210" y="11848"/>
                    <a:pt x="9537" y="11757"/>
                    <a:pt x="9863" y="11757"/>
                  </a:cubicBezTo>
                  <a:cubicBezTo>
                    <a:pt x="10479" y="11757"/>
                    <a:pt x="11087" y="12081"/>
                    <a:pt x="11519" y="12616"/>
                  </a:cubicBezTo>
                  <a:lnTo>
                    <a:pt x="11518" y="12617"/>
                  </a:lnTo>
                  <a:cubicBezTo>
                    <a:pt x="12179" y="12605"/>
                    <a:pt x="12229" y="11959"/>
                    <a:pt x="12370" y="11537"/>
                  </a:cubicBezTo>
                  <a:cubicBezTo>
                    <a:pt x="12812" y="10213"/>
                    <a:pt x="12399" y="9281"/>
                    <a:pt x="12443" y="8862"/>
                  </a:cubicBezTo>
                  <a:lnTo>
                    <a:pt x="12443" y="8862"/>
                  </a:lnTo>
                  <a:cubicBezTo>
                    <a:pt x="13036" y="9149"/>
                    <a:pt x="13692" y="9287"/>
                    <a:pt x="14349" y="9287"/>
                  </a:cubicBezTo>
                  <a:cubicBezTo>
                    <a:pt x="16136" y="9287"/>
                    <a:pt x="17939" y="8268"/>
                    <a:pt x="18552" y="6459"/>
                  </a:cubicBezTo>
                  <a:cubicBezTo>
                    <a:pt x="18764" y="5832"/>
                    <a:pt x="18780" y="5143"/>
                    <a:pt x="18572" y="4515"/>
                  </a:cubicBezTo>
                  <a:cubicBezTo>
                    <a:pt x="17972" y="2697"/>
                    <a:pt x="16289" y="2857"/>
                    <a:pt x="15052" y="2154"/>
                  </a:cubicBezTo>
                  <a:cubicBezTo>
                    <a:pt x="14185" y="1660"/>
                    <a:pt x="13585" y="768"/>
                    <a:pt x="12693" y="320"/>
                  </a:cubicBezTo>
                  <a:cubicBezTo>
                    <a:pt x="12245" y="96"/>
                    <a:pt x="11763" y="1"/>
                    <a:pt x="11271"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56"/>
            <p:cNvSpPr/>
            <p:nvPr/>
          </p:nvSpPr>
          <p:spPr>
            <a:xfrm>
              <a:off x="2092900" y="1578850"/>
              <a:ext cx="204575" cy="219525"/>
            </a:xfrm>
            <a:custGeom>
              <a:rect b="b" l="l" r="r" t="t"/>
              <a:pathLst>
                <a:path extrusionOk="0" h="8781" w="8183">
                  <a:moveTo>
                    <a:pt x="4429" y="0"/>
                  </a:moveTo>
                  <a:cubicBezTo>
                    <a:pt x="4393" y="0"/>
                    <a:pt x="4357" y="1"/>
                    <a:pt x="4320" y="2"/>
                  </a:cubicBezTo>
                  <a:cubicBezTo>
                    <a:pt x="2572" y="53"/>
                    <a:pt x="954" y="1364"/>
                    <a:pt x="477" y="3047"/>
                  </a:cubicBezTo>
                  <a:cubicBezTo>
                    <a:pt x="1" y="4729"/>
                    <a:pt x="658" y="6656"/>
                    <a:pt x="2023" y="7750"/>
                  </a:cubicBezTo>
                  <a:cubicBezTo>
                    <a:pt x="2873" y="8432"/>
                    <a:pt x="3963" y="8780"/>
                    <a:pt x="5054" y="8780"/>
                  </a:cubicBezTo>
                  <a:cubicBezTo>
                    <a:pt x="5712" y="8780"/>
                    <a:pt x="6370" y="8653"/>
                    <a:pt x="6976" y="8397"/>
                  </a:cubicBezTo>
                  <a:lnTo>
                    <a:pt x="6976" y="8397"/>
                  </a:lnTo>
                  <a:lnTo>
                    <a:pt x="6817" y="8447"/>
                  </a:lnTo>
                  <a:cubicBezTo>
                    <a:pt x="7359" y="7210"/>
                    <a:pt x="7910" y="5949"/>
                    <a:pt x="8046" y="4606"/>
                  </a:cubicBezTo>
                  <a:cubicBezTo>
                    <a:pt x="8183" y="3263"/>
                    <a:pt x="7841" y="1800"/>
                    <a:pt x="6841" y="894"/>
                  </a:cubicBezTo>
                  <a:cubicBezTo>
                    <a:pt x="6190" y="304"/>
                    <a:pt x="5307" y="0"/>
                    <a:pt x="442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56"/>
            <p:cNvSpPr/>
            <p:nvPr/>
          </p:nvSpPr>
          <p:spPr>
            <a:xfrm>
              <a:off x="2236350" y="1755150"/>
              <a:ext cx="47575" cy="44925"/>
            </a:xfrm>
            <a:custGeom>
              <a:rect b="b" l="l" r="r" t="t"/>
              <a:pathLst>
                <a:path extrusionOk="0" h="1797" w="1903">
                  <a:moveTo>
                    <a:pt x="1826" y="0"/>
                  </a:moveTo>
                  <a:cubicBezTo>
                    <a:pt x="1748" y="0"/>
                    <a:pt x="1578" y="564"/>
                    <a:pt x="1078" y="1042"/>
                  </a:cubicBezTo>
                  <a:cubicBezTo>
                    <a:pt x="578" y="1539"/>
                    <a:pt x="0" y="1692"/>
                    <a:pt x="18" y="1770"/>
                  </a:cubicBezTo>
                  <a:cubicBezTo>
                    <a:pt x="17" y="1786"/>
                    <a:pt x="51" y="1796"/>
                    <a:pt x="110" y="1796"/>
                  </a:cubicBezTo>
                  <a:cubicBezTo>
                    <a:pt x="315" y="1796"/>
                    <a:pt x="826" y="1671"/>
                    <a:pt x="1267" y="1235"/>
                  </a:cubicBezTo>
                  <a:cubicBezTo>
                    <a:pt x="1840" y="682"/>
                    <a:pt x="1903" y="1"/>
                    <a:pt x="1831" y="1"/>
                  </a:cubicBezTo>
                  <a:cubicBezTo>
                    <a:pt x="1830" y="1"/>
                    <a:pt x="1830" y="1"/>
                    <a:pt x="1830" y="1"/>
                  </a:cubicBezTo>
                  <a:cubicBezTo>
                    <a:pt x="1829" y="0"/>
                    <a:pt x="1827" y="0"/>
                    <a:pt x="1826"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56"/>
            <p:cNvSpPr/>
            <p:nvPr/>
          </p:nvSpPr>
          <p:spPr>
            <a:xfrm>
              <a:off x="2140475" y="1691575"/>
              <a:ext cx="110600" cy="115650"/>
            </a:xfrm>
            <a:custGeom>
              <a:rect b="b" l="l" r="r" t="t"/>
              <a:pathLst>
                <a:path extrusionOk="0" h="4626" w="4424">
                  <a:moveTo>
                    <a:pt x="1667" y="1"/>
                  </a:moveTo>
                  <a:cubicBezTo>
                    <a:pt x="1627" y="1"/>
                    <a:pt x="1254" y="307"/>
                    <a:pt x="764" y="914"/>
                  </a:cubicBezTo>
                  <a:cubicBezTo>
                    <a:pt x="524" y="1231"/>
                    <a:pt x="250" y="1643"/>
                    <a:pt x="122" y="2180"/>
                  </a:cubicBezTo>
                  <a:cubicBezTo>
                    <a:pt x="0" y="2702"/>
                    <a:pt x="15" y="3367"/>
                    <a:pt x="405" y="3909"/>
                  </a:cubicBezTo>
                  <a:cubicBezTo>
                    <a:pt x="789" y="4441"/>
                    <a:pt x="1430" y="4626"/>
                    <a:pt x="1957" y="4626"/>
                  </a:cubicBezTo>
                  <a:cubicBezTo>
                    <a:pt x="1972" y="4626"/>
                    <a:pt x="1987" y="4626"/>
                    <a:pt x="2002" y="4625"/>
                  </a:cubicBezTo>
                  <a:cubicBezTo>
                    <a:pt x="2553" y="4617"/>
                    <a:pt x="3018" y="4425"/>
                    <a:pt x="3370" y="4237"/>
                  </a:cubicBezTo>
                  <a:cubicBezTo>
                    <a:pt x="4070" y="3842"/>
                    <a:pt x="4424" y="3500"/>
                    <a:pt x="4408" y="3478"/>
                  </a:cubicBezTo>
                  <a:cubicBezTo>
                    <a:pt x="4407" y="3476"/>
                    <a:pt x="4404" y="3475"/>
                    <a:pt x="4399" y="3475"/>
                  </a:cubicBezTo>
                  <a:cubicBezTo>
                    <a:pt x="4332" y="3475"/>
                    <a:pt x="3938" y="3750"/>
                    <a:pt x="3283" y="4066"/>
                  </a:cubicBezTo>
                  <a:cubicBezTo>
                    <a:pt x="2941" y="4221"/>
                    <a:pt x="2512" y="4376"/>
                    <a:pt x="2027" y="4376"/>
                  </a:cubicBezTo>
                  <a:cubicBezTo>
                    <a:pt x="2018" y="4376"/>
                    <a:pt x="2009" y="4376"/>
                    <a:pt x="2000" y="4376"/>
                  </a:cubicBezTo>
                  <a:cubicBezTo>
                    <a:pt x="1514" y="4372"/>
                    <a:pt x="947" y="4202"/>
                    <a:pt x="623" y="3749"/>
                  </a:cubicBezTo>
                  <a:cubicBezTo>
                    <a:pt x="296" y="3300"/>
                    <a:pt x="265" y="2712"/>
                    <a:pt x="365" y="2235"/>
                  </a:cubicBezTo>
                  <a:cubicBezTo>
                    <a:pt x="466" y="1749"/>
                    <a:pt x="706" y="1345"/>
                    <a:pt x="919" y="1027"/>
                  </a:cubicBezTo>
                  <a:cubicBezTo>
                    <a:pt x="1368" y="394"/>
                    <a:pt x="1705" y="31"/>
                    <a:pt x="1670" y="1"/>
                  </a:cubicBezTo>
                  <a:cubicBezTo>
                    <a:pt x="1669" y="1"/>
                    <a:pt x="1669" y="1"/>
                    <a:pt x="166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6"/>
            <p:cNvSpPr/>
            <p:nvPr/>
          </p:nvSpPr>
          <p:spPr>
            <a:xfrm>
              <a:off x="2087750" y="1789725"/>
              <a:ext cx="160300" cy="158525"/>
            </a:xfrm>
            <a:custGeom>
              <a:rect b="b" l="l" r="r" t="t"/>
              <a:pathLst>
                <a:path extrusionOk="0" h="6341" w="6412">
                  <a:moveTo>
                    <a:pt x="6123" y="0"/>
                  </a:moveTo>
                  <a:cubicBezTo>
                    <a:pt x="6069" y="0"/>
                    <a:pt x="6008" y="4"/>
                    <a:pt x="5940" y="13"/>
                  </a:cubicBezTo>
                  <a:cubicBezTo>
                    <a:pt x="5636" y="51"/>
                    <a:pt x="5197" y="234"/>
                    <a:pt x="4826" y="648"/>
                  </a:cubicBezTo>
                  <a:cubicBezTo>
                    <a:pt x="4445" y="1061"/>
                    <a:pt x="4211" y="1701"/>
                    <a:pt x="4097" y="2400"/>
                  </a:cubicBezTo>
                  <a:cubicBezTo>
                    <a:pt x="3971" y="3100"/>
                    <a:pt x="3953" y="3878"/>
                    <a:pt x="3705" y="4622"/>
                  </a:cubicBezTo>
                  <a:cubicBezTo>
                    <a:pt x="3473" y="5359"/>
                    <a:pt x="2905" y="5950"/>
                    <a:pt x="2263" y="6073"/>
                  </a:cubicBezTo>
                  <a:cubicBezTo>
                    <a:pt x="2184" y="6089"/>
                    <a:pt x="2106" y="6096"/>
                    <a:pt x="2030" y="6096"/>
                  </a:cubicBezTo>
                  <a:cubicBezTo>
                    <a:pt x="1485" y="6096"/>
                    <a:pt x="1028" y="5729"/>
                    <a:pt x="766" y="5384"/>
                  </a:cubicBezTo>
                  <a:cubicBezTo>
                    <a:pt x="458" y="4976"/>
                    <a:pt x="313" y="4567"/>
                    <a:pt x="203" y="4295"/>
                  </a:cubicBezTo>
                  <a:cubicBezTo>
                    <a:pt x="99" y="4024"/>
                    <a:pt x="37" y="3871"/>
                    <a:pt x="18" y="3871"/>
                  </a:cubicBezTo>
                  <a:cubicBezTo>
                    <a:pt x="17" y="3871"/>
                    <a:pt x="17" y="3871"/>
                    <a:pt x="17" y="3871"/>
                  </a:cubicBezTo>
                  <a:cubicBezTo>
                    <a:pt x="0" y="3877"/>
                    <a:pt x="28" y="4039"/>
                    <a:pt x="103" y="4328"/>
                  </a:cubicBezTo>
                  <a:cubicBezTo>
                    <a:pt x="184" y="4613"/>
                    <a:pt x="301" y="5041"/>
                    <a:pt x="612" y="5499"/>
                  </a:cubicBezTo>
                  <a:cubicBezTo>
                    <a:pt x="771" y="5723"/>
                    <a:pt x="985" y="5949"/>
                    <a:pt x="1271" y="6119"/>
                  </a:cubicBezTo>
                  <a:cubicBezTo>
                    <a:pt x="1493" y="6251"/>
                    <a:pt x="1770" y="6341"/>
                    <a:pt x="2063" y="6341"/>
                  </a:cubicBezTo>
                  <a:cubicBezTo>
                    <a:pt x="2144" y="6341"/>
                    <a:pt x="2226" y="6334"/>
                    <a:pt x="2309" y="6319"/>
                  </a:cubicBezTo>
                  <a:cubicBezTo>
                    <a:pt x="3072" y="6190"/>
                    <a:pt x="3711" y="5509"/>
                    <a:pt x="3962" y="4710"/>
                  </a:cubicBezTo>
                  <a:cubicBezTo>
                    <a:pt x="4227" y="3909"/>
                    <a:pt x="4233" y="3121"/>
                    <a:pt x="4344" y="2441"/>
                  </a:cubicBezTo>
                  <a:cubicBezTo>
                    <a:pt x="4442" y="1761"/>
                    <a:pt x="4644" y="1164"/>
                    <a:pt x="4973" y="773"/>
                  </a:cubicBezTo>
                  <a:cubicBezTo>
                    <a:pt x="5296" y="377"/>
                    <a:pt x="5684" y="183"/>
                    <a:pt x="5960" y="117"/>
                  </a:cubicBezTo>
                  <a:cubicBezTo>
                    <a:pt x="6239" y="47"/>
                    <a:pt x="6405" y="80"/>
                    <a:pt x="6407" y="54"/>
                  </a:cubicBezTo>
                  <a:cubicBezTo>
                    <a:pt x="6411" y="45"/>
                    <a:pt x="6312" y="0"/>
                    <a:pt x="61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6"/>
            <p:cNvSpPr/>
            <p:nvPr/>
          </p:nvSpPr>
          <p:spPr>
            <a:xfrm>
              <a:off x="1992450" y="2689625"/>
              <a:ext cx="255450" cy="434825"/>
            </a:xfrm>
            <a:custGeom>
              <a:rect b="b" l="l" r="r" t="t"/>
              <a:pathLst>
                <a:path extrusionOk="0" h="17393" w="10218">
                  <a:moveTo>
                    <a:pt x="1950" y="0"/>
                  </a:moveTo>
                  <a:cubicBezTo>
                    <a:pt x="1950" y="0"/>
                    <a:pt x="1" y="14278"/>
                    <a:pt x="1950" y="16088"/>
                  </a:cubicBezTo>
                  <a:cubicBezTo>
                    <a:pt x="3122" y="17176"/>
                    <a:pt x="4267" y="17393"/>
                    <a:pt x="4994" y="17393"/>
                  </a:cubicBezTo>
                  <a:cubicBezTo>
                    <a:pt x="5477" y="17393"/>
                    <a:pt x="5776" y="17297"/>
                    <a:pt x="5776" y="17297"/>
                  </a:cubicBezTo>
                  <a:lnTo>
                    <a:pt x="9487" y="14194"/>
                  </a:lnTo>
                  <a:lnTo>
                    <a:pt x="10217" y="0"/>
                  </a:ln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6"/>
            <p:cNvSpPr/>
            <p:nvPr/>
          </p:nvSpPr>
          <p:spPr>
            <a:xfrm>
              <a:off x="3049500" y="1474225"/>
              <a:ext cx="458050" cy="360150"/>
            </a:xfrm>
            <a:custGeom>
              <a:rect b="b" l="l" r="r" t="t"/>
              <a:pathLst>
                <a:path extrusionOk="0" h="14406" w="18322">
                  <a:moveTo>
                    <a:pt x="16058" y="1"/>
                  </a:moveTo>
                  <a:lnTo>
                    <a:pt x="6607" y="9176"/>
                  </a:lnTo>
                  <a:lnTo>
                    <a:pt x="2477" y="5872"/>
                  </a:lnTo>
                  <a:lnTo>
                    <a:pt x="1" y="8534"/>
                  </a:lnTo>
                  <a:lnTo>
                    <a:pt x="6423" y="14406"/>
                  </a:lnTo>
                  <a:lnTo>
                    <a:pt x="18322" y="2669"/>
                  </a:lnTo>
                  <a:lnTo>
                    <a:pt x="16058"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6"/>
            <p:cNvSpPr/>
            <p:nvPr/>
          </p:nvSpPr>
          <p:spPr>
            <a:xfrm>
              <a:off x="2812550" y="1705675"/>
              <a:ext cx="552725" cy="789275"/>
            </a:xfrm>
            <a:custGeom>
              <a:rect b="b" l="l" r="r" t="t"/>
              <a:pathLst>
                <a:path extrusionOk="0" h="31571" w="22109">
                  <a:moveTo>
                    <a:pt x="16409" y="0"/>
                  </a:moveTo>
                  <a:cubicBezTo>
                    <a:pt x="16354" y="0"/>
                    <a:pt x="16326" y="59"/>
                    <a:pt x="16336" y="192"/>
                  </a:cubicBezTo>
                  <a:cubicBezTo>
                    <a:pt x="16392" y="905"/>
                    <a:pt x="16343" y="4607"/>
                    <a:pt x="16343" y="4607"/>
                  </a:cubicBezTo>
                  <a:lnTo>
                    <a:pt x="9935" y="18089"/>
                  </a:lnTo>
                  <a:cubicBezTo>
                    <a:pt x="9064" y="20224"/>
                    <a:pt x="7300" y="21567"/>
                    <a:pt x="5981" y="21885"/>
                  </a:cubicBezTo>
                  <a:lnTo>
                    <a:pt x="0" y="23663"/>
                  </a:lnTo>
                  <a:lnTo>
                    <a:pt x="2338" y="31571"/>
                  </a:lnTo>
                  <a:lnTo>
                    <a:pt x="10651" y="28815"/>
                  </a:lnTo>
                  <a:cubicBezTo>
                    <a:pt x="12808" y="28100"/>
                    <a:pt x="14498" y="26404"/>
                    <a:pt x="15207" y="24246"/>
                  </a:cubicBezTo>
                  <a:lnTo>
                    <a:pt x="20937" y="6789"/>
                  </a:lnTo>
                  <a:cubicBezTo>
                    <a:pt x="20937" y="6789"/>
                    <a:pt x="21618" y="4804"/>
                    <a:pt x="21862" y="3349"/>
                  </a:cubicBezTo>
                  <a:cubicBezTo>
                    <a:pt x="22108" y="1894"/>
                    <a:pt x="21120" y="1"/>
                    <a:pt x="21120" y="1"/>
                  </a:cubicBezTo>
                  <a:lnTo>
                    <a:pt x="17527" y="2307"/>
                  </a:lnTo>
                  <a:cubicBezTo>
                    <a:pt x="17395" y="1149"/>
                    <a:pt x="16650" y="0"/>
                    <a:pt x="16409" y="0"/>
                  </a:cubicBezTo>
                  <a:close/>
                </a:path>
              </a:pathLst>
            </a:custGeom>
            <a:solidFill>
              <a:srgbClr val="B788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6"/>
            <p:cNvSpPr/>
            <p:nvPr/>
          </p:nvSpPr>
          <p:spPr>
            <a:xfrm>
              <a:off x="2415100" y="5292100"/>
              <a:ext cx="349175" cy="152575"/>
            </a:xfrm>
            <a:custGeom>
              <a:rect b="b" l="l" r="r" t="t"/>
              <a:pathLst>
                <a:path extrusionOk="0" h="6103" w="13967">
                  <a:moveTo>
                    <a:pt x="7490" y="0"/>
                  </a:moveTo>
                  <a:lnTo>
                    <a:pt x="0" y="119"/>
                  </a:lnTo>
                  <a:lnTo>
                    <a:pt x="69" y="5971"/>
                  </a:lnTo>
                  <a:lnTo>
                    <a:pt x="534" y="5992"/>
                  </a:lnTo>
                  <a:cubicBezTo>
                    <a:pt x="1584" y="6034"/>
                    <a:pt x="4283" y="6103"/>
                    <a:pt x="6864" y="6103"/>
                  </a:cubicBezTo>
                  <a:cubicBezTo>
                    <a:pt x="9365" y="6103"/>
                    <a:pt x="11756" y="6038"/>
                    <a:pt x="12433" y="5821"/>
                  </a:cubicBezTo>
                  <a:cubicBezTo>
                    <a:pt x="13967" y="5330"/>
                    <a:pt x="7580" y="3999"/>
                    <a:pt x="7580" y="3999"/>
                  </a:cubicBezTo>
                  <a:lnTo>
                    <a:pt x="7490"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6"/>
            <p:cNvSpPr/>
            <p:nvPr/>
          </p:nvSpPr>
          <p:spPr>
            <a:xfrm>
              <a:off x="2416175" y="5386075"/>
              <a:ext cx="68525" cy="52725"/>
            </a:xfrm>
            <a:custGeom>
              <a:rect b="b" l="l" r="r" t="t"/>
              <a:pathLst>
                <a:path extrusionOk="0" h="2109" w="2741">
                  <a:moveTo>
                    <a:pt x="229" y="1"/>
                  </a:moveTo>
                  <a:cubicBezTo>
                    <a:pt x="153" y="1"/>
                    <a:pt x="77" y="4"/>
                    <a:pt x="0" y="12"/>
                  </a:cubicBezTo>
                  <a:lnTo>
                    <a:pt x="32" y="2104"/>
                  </a:lnTo>
                  <a:lnTo>
                    <a:pt x="2741" y="2109"/>
                  </a:lnTo>
                  <a:cubicBezTo>
                    <a:pt x="2620" y="1479"/>
                    <a:pt x="2272" y="915"/>
                    <a:pt x="1759" y="527"/>
                  </a:cubicBezTo>
                  <a:cubicBezTo>
                    <a:pt x="1314" y="192"/>
                    <a:pt x="781" y="1"/>
                    <a:pt x="2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56"/>
            <p:cNvSpPr/>
            <p:nvPr/>
          </p:nvSpPr>
          <p:spPr>
            <a:xfrm>
              <a:off x="2416825" y="5411100"/>
              <a:ext cx="321850" cy="33900"/>
            </a:xfrm>
            <a:custGeom>
              <a:rect b="b" l="l" r="r" t="t"/>
              <a:pathLst>
                <a:path extrusionOk="0" h="1356" w="12874">
                  <a:moveTo>
                    <a:pt x="10633" y="0"/>
                  </a:moveTo>
                  <a:cubicBezTo>
                    <a:pt x="10197" y="25"/>
                    <a:pt x="9986" y="974"/>
                    <a:pt x="9986" y="974"/>
                  </a:cubicBezTo>
                  <a:lnTo>
                    <a:pt x="10" y="1043"/>
                  </a:lnTo>
                  <a:lnTo>
                    <a:pt x="0" y="1211"/>
                  </a:lnTo>
                  <a:cubicBezTo>
                    <a:pt x="1375" y="1310"/>
                    <a:pt x="3382" y="1355"/>
                    <a:pt x="5392" y="1355"/>
                  </a:cubicBezTo>
                  <a:cubicBezTo>
                    <a:pt x="8905" y="1355"/>
                    <a:pt x="12428" y="1216"/>
                    <a:pt x="12601" y="979"/>
                  </a:cubicBezTo>
                  <a:cubicBezTo>
                    <a:pt x="12874" y="608"/>
                    <a:pt x="10633" y="0"/>
                    <a:pt x="106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56"/>
            <p:cNvSpPr/>
            <p:nvPr/>
          </p:nvSpPr>
          <p:spPr>
            <a:xfrm>
              <a:off x="2414100" y="5432350"/>
              <a:ext cx="317775" cy="7025"/>
            </a:xfrm>
            <a:custGeom>
              <a:rect b="b" l="l" r="r" t="t"/>
              <a:pathLst>
                <a:path extrusionOk="0" h="281" w="12711">
                  <a:moveTo>
                    <a:pt x="12637" y="1"/>
                  </a:moveTo>
                  <a:cubicBezTo>
                    <a:pt x="12621" y="1"/>
                    <a:pt x="12603" y="1"/>
                    <a:pt x="12582" y="1"/>
                  </a:cubicBezTo>
                  <a:lnTo>
                    <a:pt x="12212" y="12"/>
                  </a:lnTo>
                  <a:lnTo>
                    <a:pt x="10850" y="61"/>
                  </a:lnTo>
                  <a:cubicBezTo>
                    <a:pt x="9701" y="102"/>
                    <a:pt x="8113" y="149"/>
                    <a:pt x="6357" y="176"/>
                  </a:cubicBezTo>
                  <a:cubicBezTo>
                    <a:pt x="5274" y="192"/>
                    <a:pt x="4255" y="197"/>
                    <a:pt x="3363" y="197"/>
                  </a:cubicBezTo>
                  <a:cubicBezTo>
                    <a:pt x="2809" y="197"/>
                    <a:pt x="2304" y="195"/>
                    <a:pt x="1863" y="192"/>
                  </a:cubicBezTo>
                  <a:lnTo>
                    <a:pt x="501" y="184"/>
                  </a:lnTo>
                  <a:lnTo>
                    <a:pt x="131" y="184"/>
                  </a:lnTo>
                  <a:cubicBezTo>
                    <a:pt x="46" y="185"/>
                    <a:pt x="1" y="188"/>
                    <a:pt x="1" y="190"/>
                  </a:cubicBezTo>
                  <a:cubicBezTo>
                    <a:pt x="1" y="193"/>
                    <a:pt x="46" y="197"/>
                    <a:pt x="130" y="202"/>
                  </a:cubicBezTo>
                  <a:lnTo>
                    <a:pt x="501" y="219"/>
                  </a:lnTo>
                  <a:lnTo>
                    <a:pt x="1863" y="257"/>
                  </a:lnTo>
                  <a:cubicBezTo>
                    <a:pt x="2551" y="271"/>
                    <a:pt x="3398" y="281"/>
                    <a:pt x="4344" y="281"/>
                  </a:cubicBezTo>
                  <a:cubicBezTo>
                    <a:pt x="4977" y="281"/>
                    <a:pt x="5654" y="276"/>
                    <a:pt x="6358" y="266"/>
                  </a:cubicBezTo>
                  <a:cubicBezTo>
                    <a:pt x="8114" y="241"/>
                    <a:pt x="9704" y="183"/>
                    <a:pt x="10852" y="125"/>
                  </a:cubicBezTo>
                  <a:lnTo>
                    <a:pt x="12213" y="48"/>
                  </a:lnTo>
                  <a:lnTo>
                    <a:pt x="12583" y="20"/>
                  </a:lnTo>
                  <a:cubicBezTo>
                    <a:pt x="12666" y="13"/>
                    <a:pt x="12710" y="7"/>
                    <a:pt x="12710" y="5"/>
                  </a:cubicBezTo>
                  <a:cubicBezTo>
                    <a:pt x="12710" y="2"/>
                    <a:pt x="12686" y="1"/>
                    <a:pt x="126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6"/>
            <p:cNvSpPr/>
            <p:nvPr/>
          </p:nvSpPr>
          <p:spPr>
            <a:xfrm>
              <a:off x="2665325" y="5408775"/>
              <a:ext cx="19075" cy="29625"/>
            </a:xfrm>
            <a:custGeom>
              <a:rect b="b" l="l" r="r" t="t"/>
              <a:pathLst>
                <a:path extrusionOk="0" h="1185" w="763">
                  <a:moveTo>
                    <a:pt x="740" y="0"/>
                  </a:moveTo>
                  <a:cubicBezTo>
                    <a:pt x="698" y="0"/>
                    <a:pt x="407" y="149"/>
                    <a:pt x="212" y="484"/>
                  </a:cubicBezTo>
                  <a:cubicBezTo>
                    <a:pt x="0" y="837"/>
                    <a:pt x="23" y="1184"/>
                    <a:pt x="44" y="1184"/>
                  </a:cubicBezTo>
                  <a:cubicBezTo>
                    <a:pt x="45" y="1184"/>
                    <a:pt x="45" y="1184"/>
                    <a:pt x="45" y="1184"/>
                  </a:cubicBezTo>
                  <a:cubicBezTo>
                    <a:pt x="45" y="1184"/>
                    <a:pt x="45" y="1184"/>
                    <a:pt x="45" y="1184"/>
                  </a:cubicBezTo>
                  <a:cubicBezTo>
                    <a:pt x="74" y="1184"/>
                    <a:pt x="90" y="861"/>
                    <a:pt x="290" y="530"/>
                  </a:cubicBezTo>
                  <a:cubicBezTo>
                    <a:pt x="484" y="196"/>
                    <a:pt x="762" y="25"/>
                    <a:pt x="746" y="3"/>
                  </a:cubicBezTo>
                  <a:cubicBezTo>
                    <a:pt x="745" y="1"/>
                    <a:pt x="743" y="0"/>
                    <a:pt x="740"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6"/>
            <p:cNvSpPr/>
            <p:nvPr/>
          </p:nvSpPr>
          <p:spPr>
            <a:xfrm>
              <a:off x="2610250" y="5395425"/>
              <a:ext cx="10725" cy="15800"/>
            </a:xfrm>
            <a:custGeom>
              <a:rect b="b" l="l" r="r" t="t"/>
              <a:pathLst>
                <a:path extrusionOk="0" h="632" w="429">
                  <a:moveTo>
                    <a:pt x="404" y="1"/>
                  </a:moveTo>
                  <a:cubicBezTo>
                    <a:pt x="376" y="1"/>
                    <a:pt x="277" y="127"/>
                    <a:pt x="176" y="292"/>
                  </a:cubicBezTo>
                  <a:cubicBezTo>
                    <a:pt x="68" y="466"/>
                    <a:pt x="0" y="618"/>
                    <a:pt x="21" y="631"/>
                  </a:cubicBezTo>
                  <a:cubicBezTo>
                    <a:pt x="22" y="631"/>
                    <a:pt x="23" y="632"/>
                    <a:pt x="24" y="632"/>
                  </a:cubicBezTo>
                  <a:cubicBezTo>
                    <a:pt x="52" y="632"/>
                    <a:pt x="151" y="506"/>
                    <a:pt x="253" y="340"/>
                  </a:cubicBezTo>
                  <a:cubicBezTo>
                    <a:pt x="360" y="167"/>
                    <a:pt x="429" y="15"/>
                    <a:pt x="407" y="2"/>
                  </a:cubicBezTo>
                  <a:cubicBezTo>
                    <a:pt x="406" y="1"/>
                    <a:pt x="405" y="1"/>
                    <a:pt x="4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6"/>
            <p:cNvSpPr/>
            <p:nvPr/>
          </p:nvSpPr>
          <p:spPr>
            <a:xfrm>
              <a:off x="2595050" y="5392650"/>
              <a:ext cx="12425" cy="10850"/>
            </a:xfrm>
            <a:custGeom>
              <a:rect b="b" l="l" r="r" t="t"/>
              <a:pathLst>
                <a:path extrusionOk="0" h="434" w="497">
                  <a:moveTo>
                    <a:pt x="471" y="0"/>
                  </a:moveTo>
                  <a:cubicBezTo>
                    <a:pt x="440" y="0"/>
                    <a:pt x="333" y="77"/>
                    <a:pt x="218" y="183"/>
                  </a:cubicBezTo>
                  <a:cubicBezTo>
                    <a:pt x="90" y="301"/>
                    <a:pt x="1" y="412"/>
                    <a:pt x="18" y="430"/>
                  </a:cubicBezTo>
                  <a:cubicBezTo>
                    <a:pt x="19" y="432"/>
                    <a:pt x="22" y="433"/>
                    <a:pt x="26" y="433"/>
                  </a:cubicBezTo>
                  <a:cubicBezTo>
                    <a:pt x="59" y="433"/>
                    <a:pt x="165" y="357"/>
                    <a:pt x="279" y="250"/>
                  </a:cubicBezTo>
                  <a:cubicBezTo>
                    <a:pt x="407" y="132"/>
                    <a:pt x="496" y="22"/>
                    <a:pt x="478" y="3"/>
                  </a:cubicBezTo>
                  <a:cubicBezTo>
                    <a:pt x="477" y="1"/>
                    <a:pt x="474" y="0"/>
                    <a:pt x="471"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6"/>
            <p:cNvSpPr/>
            <p:nvPr/>
          </p:nvSpPr>
          <p:spPr>
            <a:xfrm>
              <a:off x="2585625" y="5384675"/>
              <a:ext cx="19600" cy="2325"/>
            </a:xfrm>
            <a:custGeom>
              <a:rect b="b" l="l" r="r" t="t"/>
              <a:pathLst>
                <a:path extrusionOk="0" h="93" w="784">
                  <a:moveTo>
                    <a:pt x="392" y="1"/>
                  </a:moveTo>
                  <a:cubicBezTo>
                    <a:pt x="175" y="2"/>
                    <a:pt x="1" y="24"/>
                    <a:pt x="1" y="49"/>
                  </a:cubicBezTo>
                  <a:cubicBezTo>
                    <a:pt x="1" y="74"/>
                    <a:pt x="176" y="93"/>
                    <a:pt x="392" y="93"/>
                  </a:cubicBezTo>
                  <a:cubicBezTo>
                    <a:pt x="608" y="92"/>
                    <a:pt x="784" y="70"/>
                    <a:pt x="784" y="45"/>
                  </a:cubicBezTo>
                  <a:cubicBezTo>
                    <a:pt x="784" y="20"/>
                    <a:pt x="608" y="1"/>
                    <a:pt x="39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6"/>
            <p:cNvSpPr/>
            <p:nvPr/>
          </p:nvSpPr>
          <p:spPr>
            <a:xfrm>
              <a:off x="2581950" y="5373250"/>
              <a:ext cx="22525" cy="3300"/>
            </a:xfrm>
            <a:custGeom>
              <a:rect b="b" l="l" r="r" t="t"/>
              <a:pathLst>
                <a:path extrusionOk="0" h="132" w="901">
                  <a:moveTo>
                    <a:pt x="42" y="1"/>
                  </a:moveTo>
                  <a:cubicBezTo>
                    <a:pt x="22" y="1"/>
                    <a:pt x="10" y="3"/>
                    <a:pt x="8" y="9"/>
                  </a:cubicBezTo>
                  <a:cubicBezTo>
                    <a:pt x="1" y="32"/>
                    <a:pt x="192" y="114"/>
                    <a:pt x="446" y="130"/>
                  </a:cubicBezTo>
                  <a:cubicBezTo>
                    <a:pt x="473" y="131"/>
                    <a:pt x="500" y="132"/>
                    <a:pt x="525" y="132"/>
                  </a:cubicBezTo>
                  <a:cubicBezTo>
                    <a:pt x="741" y="132"/>
                    <a:pt x="900" y="83"/>
                    <a:pt x="896" y="62"/>
                  </a:cubicBezTo>
                  <a:cubicBezTo>
                    <a:pt x="891" y="37"/>
                    <a:pt x="693" y="54"/>
                    <a:pt x="452" y="39"/>
                  </a:cubicBezTo>
                  <a:cubicBezTo>
                    <a:pt x="267" y="27"/>
                    <a:pt x="109"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6"/>
            <p:cNvSpPr/>
            <p:nvPr/>
          </p:nvSpPr>
          <p:spPr>
            <a:xfrm>
              <a:off x="2616875" y="5377550"/>
              <a:ext cx="35475" cy="20475"/>
            </a:xfrm>
            <a:custGeom>
              <a:rect b="b" l="l" r="r" t="t"/>
              <a:pathLst>
                <a:path extrusionOk="0" h="819" w="1419">
                  <a:moveTo>
                    <a:pt x="972" y="88"/>
                  </a:moveTo>
                  <a:cubicBezTo>
                    <a:pt x="1078" y="88"/>
                    <a:pt x="1184" y="108"/>
                    <a:pt x="1268" y="161"/>
                  </a:cubicBezTo>
                  <a:cubicBezTo>
                    <a:pt x="1346" y="215"/>
                    <a:pt x="1317" y="306"/>
                    <a:pt x="1233" y="358"/>
                  </a:cubicBezTo>
                  <a:cubicBezTo>
                    <a:pt x="1155" y="410"/>
                    <a:pt x="1053" y="443"/>
                    <a:pt x="965" y="477"/>
                  </a:cubicBezTo>
                  <a:cubicBezTo>
                    <a:pt x="804" y="535"/>
                    <a:pt x="639" y="581"/>
                    <a:pt x="471" y="614"/>
                  </a:cubicBezTo>
                  <a:cubicBezTo>
                    <a:pt x="329" y="642"/>
                    <a:pt x="212" y="657"/>
                    <a:pt x="131" y="666"/>
                  </a:cubicBezTo>
                  <a:lnTo>
                    <a:pt x="131" y="666"/>
                  </a:lnTo>
                  <a:cubicBezTo>
                    <a:pt x="160" y="594"/>
                    <a:pt x="208" y="502"/>
                    <a:pt x="288" y="404"/>
                  </a:cubicBezTo>
                  <a:cubicBezTo>
                    <a:pt x="394" y="275"/>
                    <a:pt x="535" y="181"/>
                    <a:pt x="695" y="131"/>
                  </a:cubicBezTo>
                  <a:cubicBezTo>
                    <a:pt x="776" y="105"/>
                    <a:pt x="874" y="88"/>
                    <a:pt x="972" y="88"/>
                  </a:cubicBezTo>
                  <a:close/>
                  <a:moveTo>
                    <a:pt x="955" y="0"/>
                  </a:moveTo>
                  <a:cubicBezTo>
                    <a:pt x="635" y="0"/>
                    <a:pt x="359" y="189"/>
                    <a:pt x="237" y="365"/>
                  </a:cubicBezTo>
                  <a:cubicBezTo>
                    <a:pt x="167" y="456"/>
                    <a:pt x="118" y="560"/>
                    <a:pt x="89" y="671"/>
                  </a:cubicBezTo>
                  <a:lnTo>
                    <a:pt x="89" y="671"/>
                  </a:lnTo>
                  <a:cubicBezTo>
                    <a:pt x="32" y="678"/>
                    <a:pt x="0" y="682"/>
                    <a:pt x="0" y="688"/>
                  </a:cubicBezTo>
                  <a:cubicBezTo>
                    <a:pt x="0" y="692"/>
                    <a:pt x="29" y="698"/>
                    <a:pt x="83" y="701"/>
                  </a:cubicBezTo>
                  <a:lnTo>
                    <a:pt x="83" y="701"/>
                  </a:lnTo>
                  <a:cubicBezTo>
                    <a:pt x="67" y="775"/>
                    <a:pt x="70" y="817"/>
                    <a:pt x="74" y="818"/>
                  </a:cubicBezTo>
                  <a:cubicBezTo>
                    <a:pt x="75" y="818"/>
                    <a:pt x="75" y="818"/>
                    <a:pt x="75" y="818"/>
                  </a:cubicBezTo>
                  <a:cubicBezTo>
                    <a:pt x="83" y="818"/>
                    <a:pt x="91" y="773"/>
                    <a:pt x="117" y="702"/>
                  </a:cubicBezTo>
                  <a:lnTo>
                    <a:pt x="117" y="702"/>
                  </a:lnTo>
                  <a:cubicBezTo>
                    <a:pt x="128" y="702"/>
                    <a:pt x="140" y="702"/>
                    <a:pt x="153" y="702"/>
                  </a:cubicBezTo>
                  <a:cubicBezTo>
                    <a:pt x="235" y="702"/>
                    <a:pt x="347" y="697"/>
                    <a:pt x="481" y="679"/>
                  </a:cubicBezTo>
                  <a:cubicBezTo>
                    <a:pt x="656" y="654"/>
                    <a:pt x="826" y="613"/>
                    <a:pt x="992" y="557"/>
                  </a:cubicBezTo>
                  <a:cubicBezTo>
                    <a:pt x="1085" y="522"/>
                    <a:pt x="1183" y="496"/>
                    <a:pt x="1284" y="432"/>
                  </a:cubicBezTo>
                  <a:cubicBezTo>
                    <a:pt x="1331" y="399"/>
                    <a:pt x="1383" y="354"/>
                    <a:pt x="1401" y="281"/>
                  </a:cubicBezTo>
                  <a:cubicBezTo>
                    <a:pt x="1418" y="207"/>
                    <a:pt x="1379" y="127"/>
                    <a:pt x="1324" y="89"/>
                  </a:cubicBezTo>
                  <a:cubicBezTo>
                    <a:pt x="1199" y="27"/>
                    <a:pt x="1074" y="0"/>
                    <a:pt x="955"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6"/>
            <p:cNvSpPr/>
            <p:nvPr/>
          </p:nvSpPr>
          <p:spPr>
            <a:xfrm>
              <a:off x="2603625" y="5372200"/>
              <a:ext cx="18275" cy="23125"/>
            </a:xfrm>
            <a:custGeom>
              <a:rect b="b" l="l" r="r" t="t"/>
              <a:pathLst>
                <a:path extrusionOk="0" h="925" w="731">
                  <a:moveTo>
                    <a:pt x="188" y="0"/>
                  </a:moveTo>
                  <a:cubicBezTo>
                    <a:pt x="180" y="0"/>
                    <a:pt x="172" y="0"/>
                    <a:pt x="164" y="1"/>
                  </a:cubicBezTo>
                  <a:cubicBezTo>
                    <a:pt x="53" y="18"/>
                    <a:pt x="0" y="145"/>
                    <a:pt x="20" y="225"/>
                  </a:cubicBezTo>
                  <a:cubicBezTo>
                    <a:pt x="29" y="310"/>
                    <a:pt x="68" y="382"/>
                    <a:pt x="104" y="439"/>
                  </a:cubicBezTo>
                  <a:cubicBezTo>
                    <a:pt x="170" y="545"/>
                    <a:pt x="248" y="642"/>
                    <a:pt x="337" y="727"/>
                  </a:cubicBezTo>
                  <a:cubicBezTo>
                    <a:pt x="479" y="862"/>
                    <a:pt x="592" y="919"/>
                    <a:pt x="612" y="919"/>
                  </a:cubicBezTo>
                  <a:cubicBezTo>
                    <a:pt x="614" y="919"/>
                    <a:pt x="615" y="918"/>
                    <a:pt x="615" y="918"/>
                  </a:cubicBezTo>
                  <a:cubicBezTo>
                    <a:pt x="624" y="906"/>
                    <a:pt x="517" y="833"/>
                    <a:pt x="382" y="683"/>
                  </a:cubicBezTo>
                  <a:cubicBezTo>
                    <a:pt x="304" y="594"/>
                    <a:pt x="236" y="499"/>
                    <a:pt x="177" y="397"/>
                  </a:cubicBezTo>
                  <a:cubicBezTo>
                    <a:pt x="109" y="296"/>
                    <a:pt x="61" y="114"/>
                    <a:pt x="182" y="90"/>
                  </a:cubicBezTo>
                  <a:cubicBezTo>
                    <a:pt x="188" y="90"/>
                    <a:pt x="194" y="89"/>
                    <a:pt x="201" y="89"/>
                  </a:cubicBezTo>
                  <a:cubicBezTo>
                    <a:pt x="314" y="89"/>
                    <a:pt x="430" y="199"/>
                    <a:pt x="502" y="290"/>
                  </a:cubicBezTo>
                  <a:cubicBezTo>
                    <a:pt x="571" y="382"/>
                    <a:pt x="619" y="488"/>
                    <a:pt x="643" y="600"/>
                  </a:cubicBezTo>
                  <a:cubicBezTo>
                    <a:pt x="682" y="796"/>
                    <a:pt x="639" y="921"/>
                    <a:pt x="656" y="925"/>
                  </a:cubicBezTo>
                  <a:cubicBezTo>
                    <a:pt x="656" y="925"/>
                    <a:pt x="656" y="925"/>
                    <a:pt x="656" y="925"/>
                  </a:cubicBezTo>
                  <a:cubicBezTo>
                    <a:pt x="665" y="925"/>
                    <a:pt x="730" y="801"/>
                    <a:pt x="706" y="589"/>
                  </a:cubicBezTo>
                  <a:cubicBezTo>
                    <a:pt x="689" y="463"/>
                    <a:pt x="641" y="344"/>
                    <a:pt x="569" y="240"/>
                  </a:cubicBezTo>
                  <a:cubicBezTo>
                    <a:pt x="486" y="139"/>
                    <a:pt x="379" y="0"/>
                    <a:pt x="1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6"/>
            <p:cNvSpPr/>
            <p:nvPr/>
          </p:nvSpPr>
          <p:spPr>
            <a:xfrm>
              <a:off x="2417125" y="5384375"/>
              <a:ext cx="67500" cy="53350"/>
            </a:xfrm>
            <a:custGeom>
              <a:rect b="b" l="l" r="r" t="t"/>
              <a:pathLst>
                <a:path extrusionOk="0" h="2134" w="2700">
                  <a:moveTo>
                    <a:pt x="432" y="0"/>
                  </a:moveTo>
                  <a:cubicBezTo>
                    <a:pt x="337" y="0"/>
                    <a:pt x="242" y="7"/>
                    <a:pt x="148" y="21"/>
                  </a:cubicBezTo>
                  <a:cubicBezTo>
                    <a:pt x="53" y="37"/>
                    <a:pt x="0" y="52"/>
                    <a:pt x="1" y="57"/>
                  </a:cubicBezTo>
                  <a:cubicBezTo>
                    <a:pt x="2" y="61"/>
                    <a:pt x="10" y="62"/>
                    <a:pt x="26" y="62"/>
                  </a:cubicBezTo>
                  <a:cubicBezTo>
                    <a:pt x="65" y="62"/>
                    <a:pt x="149" y="54"/>
                    <a:pt x="269" y="54"/>
                  </a:cubicBezTo>
                  <a:cubicBezTo>
                    <a:pt x="349" y="54"/>
                    <a:pt x="446" y="57"/>
                    <a:pt x="555" y="69"/>
                  </a:cubicBezTo>
                  <a:cubicBezTo>
                    <a:pt x="891" y="101"/>
                    <a:pt x="1360" y="231"/>
                    <a:pt x="1769" y="548"/>
                  </a:cubicBezTo>
                  <a:cubicBezTo>
                    <a:pt x="2180" y="864"/>
                    <a:pt x="2425" y="1285"/>
                    <a:pt x="2540" y="1602"/>
                  </a:cubicBezTo>
                  <a:cubicBezTo>
                    <a:pt x="2659" y="1920"/>
                    <a:pt x="2674" y="2134"/>
                    <a:pt x="2690" y="2134"/>
                  </a:cubicBezTo>
                  <a:cubicBezTo>
                    <a:pt x="2691" y="2134"/>
                    <a:pt x="2691" y="2134"/>
                    <a:pt x="2691" y="2134"/>
                  </a:cubicBezTo>
                  <a:cubicBezTo>
                    <a:pt x="2697" y="2134"/>
                    <a:pt x="2699" y="2080"/>
                    <a:pt x="2690" y="1984"/>
                  </a:cubicBezTo>
                  <a:cubicBezTo>
                    <a:pt x="2674" y="1846"/>
                    <a:pt x="2644" y="1711"/>
                    <a:pt x="2601" y="1580"/>
                  </a:cubicBezTo>
                  <a:cubicBezTo>
                    <a:pt x="2497" y="1249"/>
                    <a:pt x="2253" y="807"/>
                    <a:pt x="1825" y="476"/>
                  </a:cubicBezTo>
                  <a:cubicBezTo>
                    <a:pt x="1398" y="144"/>
                    <a:pt x="906" y="21"/>
                    <a:pt x="560" y="5"/>
                  </a:cubicBezTo>
                  <a:cubicBezTo>
                    <a:pt x="517" y="2"/>
                    <a:pt x="474" y="0"/>
                    <a:pt x="432"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6"/>
            <p:cNvSpPr/>
            <p:nvPr/>
          </p:nvSpPr>
          <p:spPr>
            <a:xfrm>
              <a:off x="2434275" y="5307575"/>
              <a:ext cx="2425" cy="76975"/>
            </a:xfrm>
            <a:custGeom>
              <a:rect b="b" l="l" r="r" t="t"/>
              <a:pathLst>
                <a:path extrusionOk="0" h="3079" w="97">
                  <a:moveTo>
                    <a:pt x="44" y="1"/>
                  </a:moveTo>
                  <a:cubicBezTo>
                    <a:pt x="19" y="1"/>
                    <a:pt x="1" y="690"/>
                    <a:pt x="3" y="1540"/>
                  </a:cubicBezTo>
                  <a:cubicBezTo>
                    <a:pt x="5" y="2390"/>
                    <a:pt x="27" y="3079"/>
                    <a:pt x="52" y="3079"/>
                  </a:cubicBezTo>
                  <a:cubicBezTo>
                    <a:pt x="77" y="3079"/>
                    <a:pt x="96" y="2390"/>
                    <a:pt x="94" y="1540"/>
                  </a:cubicBezTo>
                  <a:cubicBezTo>
                    <a:pt x="91" y="689"/>
                    <a:pt x="69" y="1"/>
                    <a:pt x="4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6"/>
            <p:cNvSpPr/>
            <p:nvPr/>
          </p:nvSpPr>
          <p:spPr>
            <a:xfrm>
              <a:off x="2507900" y="5419625"/>
              <a:ext cx="54900" cy="2875"/>
            </a:xfrm>
            <a:custGeom>
              <a:rect b="b" l="l" r="r" t="t"/>
              <a:pathLst>
                <a:path extrusionOk="0" h="115" w="2196">
                  <a:moveTo>
                    <a:pt x="2099" y="1"/>
                  </a:moveTo>
                  <a:cubicBezTo>
                    <a:pt x="1928" y="1"/>
                    <a:pt x="1545" y="22"/>
                    <a:pt x="1098" y="23"/>
                  </a:cubicBezTo>
                  <a:cubicBezTo>
                    <a:pt x="1065" y="24"/>
                    <a:pt x="1031" y="24"/>
                    <a:pt x="998" y="24"/>
                  </a:cubicBezTo>
                  <a:cubicBezTo>
                    <a:pt x="620" y="24"/>
                    <a:pt x="298" y="11"/>
                    <a:pt x="129" y="11"/>
                  </a:cubicBezTo>
                  <a:cubicBezTo>
                    <a:pt x="50" y="11"/>
                    <a:pt x="5" y="14"/>
                    <a:pt x="4" y="22"/>
                  </a:cubicBezTo>
                  <a:cubicBezTo>
                    <a:pt x="0" y="45"/>
                    <a:pt x="459" y="114"/>
                    <a:pt x="1041" y="114"/>
                  </a:cubicBezTo>
                  <a:cubicBezTo>
                    <a:pt x="1060" y="114"/>
                    <a:pt x="1079" y="114"/>
                    <a:pt x="1098" y="114"/>
                  </a:cubicBezTo>
                  <a:cubicBezTo>
                    <a:pt x="1707" y="109"/>
                    <a:pt x="2195" y="33"/>
                    <a:pt x="2193" y="10"/>
                  </a:cubicBezTo>
                  <a:cubicBezTo>
                    <a:pt x="2192" y="3"/>
                    <a:pt x="2158" y="1"/>
                    <a:pt x="209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6"/>
            <p:cNvSpPr/>
            <p:nvPr/>
          </p:nvSpPr>
          <p:spPr>
            <a:xfrm>
              <a:off x="2470825" y="5420625"/>
              <a:ext cx="6400" cy="10700"/>
            </a:xfrm>
            <a:custGeom>
              <a:rect b="b" l="l" r="r" t="t"/>
              <a:pathLst>
                <a:path extrusionOk="0" h="428" w="256">
                  <a:moveTo>
                    <a:pt x="27" y="0"/>
                  </a:moveTo>
                  <a:cubicBezTo>
                    <a:pt x="23" y="0"/>
                    <a:pt x="20" y="1"/>
                    <a:pt x="19" y="4"/>
                  </a:cubicBezTo>
                  <a:cubicBezTo>
                    <a:pt x="1" y="23"/>
                    <a:pt x="60" y="106"/>
                    <a:pt x="112" y="218"/>
                  </a:cubicBezTo>
                  <a:cubicBezTo>
                    <a:pt x="163" y="329"/>
                    <a:pt x="191" y="427"/>
                    <a:pt x="218" y="427"/>
                  </a:cubicBezTo>
                  <a:cubicBezTo>
                    <a:pt x="218" y="427"/>
                    <a:pt x="218" y="427"/>
                    <a:pt x="218" y="427"/>
                  </a:cubicBezTo>
                  <a:cubicBezTo>
                    <a:pt x="244" y="425"/>
                    <a:pt x="255" y="308"/>
                    <a:pt x="194" y="180"/>
                  </a:cubicBezTo>
                  <a:cubicBezTo>
                    <a:pt x="140" y="67"/>
                    <a:pt x="56" y="0"/>
                    <a:pt x="2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6"/>
            <p:cNvSpPr/>
            <p:nvPr/>
          </p:nvSpPr>
          <p:spPr>
            <a:xfrm>
              <a:off x="2456750" y="5403600"/>
              <a:ext cx="8025" cy="7200"/>
            </a:xfrm>
            <a:custGeom>
              <a:rect b="b" l="l" r="r" t="t"/>
              <a:pathLst>
                <a:path extrusionOk="0" h="288" w="321">
                  <a:moveTo>
                    <a:pt x="28" y="0"/>
                  </a:moveTo>
                  <a:cubicBezTo>
                    <a:pt x="23" y="0"/>
                    <a:pt x="20" y="2"/>
                    <a:pt x="17" y="4"/>
                  </a:cubicBezTo>
                  <a:cubicBezTo>
                    <a:pt x="0" y="22"/>
                    <a:pt x="49" y="99"/>
                    <a:pt x="128" y="176"/>
                  </a:cubicBezTo>
                  <a:cubicBezTo>
                    <a:pt x="196" y="243"/>
                    <a:pt x="262" y="287"/>
                    <a:pt x="291" y="287"/>
                  </a:cubicBezTo>
                  <a:cubicBezTo>
                    <a:pt x="296" y="287"/>
                    <a:pt x="300" y="286"/>
                    <a:pt x="302" y="284"/>
                  </a:cubicBezTo>
                  <a:cubicBezTo>
                    <a:pt x="320" y="266"/>
                    <a:pt x="270" y="189"/>
                    <a:pt x="191" y="112"/>
                  </a:cubicBezTo>
                  <a:cubicBezTo>
                    <a:pt x="124" y="45"/>
                    <a:pt x="57" y="0"/>
                    <a:pt x="2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6"/>
            <p:cNvSpPr/>
            <p:nvPr/>
          </p:nvSpPr>
          <p:spPr>
            <a:xfrm>
              <a:off x="2437125" y="5395000"/>
              <a:ext cx="11325" cy="4650"/>
            </a:xfrm>
            <a:custGeom>
              <a:rect b="b" l="l" r="r" t="t"/>
              <a:pathLst>
                <a:path extrusionOk="0" h="186" w="453">
                  <a:moveTo>
                    <a:pt x="136" y="0"/>
                  </a:moveTo>
                  <a:cubicBezTo>
                    <a:pt x="56" y="0"/>
                    <a:pt x="1" y="29"/>
                    <a:pt x="6" y="45"/>
                  </a:cubicBezTo>
                  <a:cubicBezTo>
                    <a:pt x="12" y="71"/>
                    <a:pt x="111" y="69"/>
                    <a:pt x="222" y="105"/>
                  </a:cubicBezTo>
                  <a:cubicBezTo>
                    <a:pt x="319" y="135"/>
                    <a:pt x="393" y="186"/>
                    <a:pt x="422" y="186"/>
                  </a:cubicBezTo>
                  <a:cubicBezTo>
                    <a:pt x="426" y="186"/>
                    <a:pt x="430" y="185"/>
                    <a:pt x="432" y="182"/>
                  </a:cubicBezTo>
                  <a:cubicBezTo>
                    <a:pt x="452" y="168"/>
                    <a:pt x="388" y="63"/>
                    <a:pt x="249" y="19"/>
                  </a:cubicBezTo>
                  <a:cubicBezTo>
                    <a:pt x="209" y="5"/>
                    <a:pt x="170" y="0"/>
                    <a:pt x="13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6"/>
            <p:cNvSpPr/>
            <p:nvPr/>
          </p:nvSpPr>
          <p:spPr>
            <a:xfrm>
              <a:off x="2422900" y="5392200"/>
              <a:ext cx="6125" cy="3000"/>
            </a:xfrm>
            <a:custGeom>
              <a:rect b="b" l="l" r="r" t="t"/>
              <a:pathLst>
                <a:path extrusionOk="0" h="120" w="245">
                  <a:moveTo>
                    <a:pt x="54" y="0"/>
                  </a:moveTo>
                  <a:cubicBezTo>
                    <a:pt x="31" y="0"/>
                    <a:pt x="14" y="6"/>
                    <a:pt x="9" y="17"/>
                  </a:cubicBezTo>
                  <a:cubicBezTo>
                    <a:pt x="1" y="41"/>
                    <a:pt x="44" y="79"/>
                    <a:pt x="107" y="102"/>
                  </a:cubicBezTo>
                  <a:cubicBezTo>
                    <a:pt x="138" y="114"/>
                    <a:pt x="167" y="120"/>
                    <a:pt x="191" y="120"/>
                  </a:cubicBezTo>
                  <a:cubicBezTo>
                    <a:pt x="215" y="120"/>
                    <a:pt x="232" y="114"/>
                    <a:pt x="236" y="102"/>
                  </a:cubicBezTo>
                  <a:cubicBezTo>
                    <a:pt x="244" y="79"/>
                    <a:pt x="201" y="41"/>
                    <a:pt x="138" y="17"/>
                  </a:cubicBezTo>
                  <a:cubicBezTo>
                    <a:pt x="107" y="6"/>
                    <a:pt x="77" y="0"/>
                    <a:pt x="5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6"/>
            <p:cNvSpPr/>
            <p:nvPr/>
          </p:nvSpPr>
          <p:spPr>
            <a:xfrm>
              <a:off x="1769350" y="5163025"/>
              <a:ext cx="262800" cy="312075"/>
            </a:xfrm>
            <a:custGeom>
              <a:rect b="b" l="l" r="r" t="t"/>
              <a:pathLst>
                <a:path extrusionOk="0" h="12483" w="10512">
                  <a:moveTo>
                    <a:pt x="3764" y="1"/>
                  </a:moveTo>
                  <a:lnTo>
                    <a:pt x="0" y="4480"/>
                  </a:lnTo>
                  <a:lnTo>
                    <a:pt x="338" y="4800"/>
                  </a:lnTo>
                  <a:cubicBezTo>
                    <a:pt x="1853" y="6211"/>
                    <a:pt x="8139" y="11868"/>
                    <a:pt x="9469" y="12430"/>
                  </a:cubicBezTo>
                  <a:cubicBezTo>
                    <a:pt x="9554" y="12466"/>
                    <a:pt x="9621" y="12483"/>
                    <a:pt x="9672" y="12483"/>
                  </a:cubicBezTo>
                  <a:cubicBezTo>
                    <a:pt x="10512" y="12483"/>
                    <a:pt x="6979" y="7882"/>
                    <a:pt x="6979" y="7882"/>
                  </a:cubicBezTo>
                  <a:lnTo>
                    <a:pt x="9519" y="4794"/>
                  </a:lnTo>
                  <a:lnTo>
                    <a:pt x="3764" y="1"/>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6"/>
            <p:cNvSpPr/>
            <p:nvPr/>
          </p:nvSpPr>
          <p:spPr>
            <a:xfrm>
              <a:off x="1771200" y="5232875"/>
              <a:ext cx="61850" cy="84475"/>
            </a:xfrm>
            <a:custGeom>
              <a:rect b="b" l="l" r="r" t="t"/>
              <a:pathLst>
                <a:path extrusionOk="0" h="3379" w="2474">
                  <a:moveTo>
                    <a:pt x="1342" y="1"/>
                  </a:moveTo>
                  <a:lnTo>
                    <a:pt x="0" y="1609"/>
                  </a:lnTo>
                  <a:lnTo>
                    <a:pt x="2051" y="3379"/>
                  </a:lnTo>
                  <a:cubicBezTo>
                    <a:pt x="2371" y="2821"/>
                    <a:pt x="2473" y="2167"/>
                    <a:pt x="2338" y="1539"/>
                  </a:cubicBezTo>
                  <a:cubicBezTo>
                    <a:pt x="2202" y="919"/>
                    <a:pt x="1860" y="366"/>
                    <a:pt x="134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6"/>
            <p:cNvSpPr/>
            <p:nvPr/>
          </p:nvSpPr>
          <p:spPr>
            <a:xfrm>
              <a:off x="1769350" y="5271975"/>
              <a:ext cx="253800" cy="204150"/>
            </a:xfrm>
            <a:custGeom>
              <a:rect b="b" l="l" r="r" t="t"/>
              <a:pathLst>
                <a:path extrusionOk="0" h="8166" w="10152">
                  <a:moveTo>
                    <a:pt x="116" y="1"/>
                  </a:moveTo>
                  <a:lnTo>
                    <a:pt x="0" y="121"/>
                  </a:lnTo>
                  <a:cubicBezTo>
                    <a:pt x="2660" y="2766"/>
                    <a:pt x="9130" y="8165"/>
                    <a:pt x="9689" y="8165"/>
                  </a:cubicBezTo>
                  <a:cubicBezTo>
                    <a:pt x="9694" y="8165"/>
                    <a:pt x="9699" y="8165"/>
                    <a:pt x="9703" y="8164"/>
                  </a:cubicBezTo>
                  <a:cubicBezTo>
                    <a:pt x="10152" y="8060"/>
                    <a:pt x="8850" y="6138"/>
                    <a:pt x="8850" y="6138"/>
                  </a:cubicBezTo>
                  <a:cubicBezTo>
                    <a:pt x="8785" y="6089"/>
                    <a:pt x="8706" y="6069"/>
                    <a:pt x="8620" y="6069"/>
                  </a:cubicBezTo>
                  <a:cubicBezTo>
                    <a:pt x="8241" y="6069"/>
                    <a:pt x="7724" y="6455"/>
                    <a:pt x="7724" y="6455"/>
                  </a:cubicBezTo>
                  <a:lnTo>
                    <a:pt x="1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6"/>
            <p:cNvSpPr/>
            <p:nvPr/>
          </p:nvSpPr>
          <p:spPr>
            <a:xfrm>
              <a:off x="1770025" y="5270000"/>
              <a:ext cx="244000" cy="203725"/>
            </a:xfrm>
            <a:custGeom>
              <a:rect b="b" l="l" r="r" t="t"/>
              <a:pathLst>
                <a:path extrusionOk="0" h="8149" w="9760">
                  <a:moveTo>
                    <a:pt x="2" y="1"/>
                  </a:moveTo>
                  <a:cubicBezTo>
                    <a:pt x="2" y="1"/>
                    <a:pt x="2" y="1"/>
                    <a:pt x="2" y="1"/>
                  </a:cubicBezTo>
                  <a:cubicBezTo>
                    <a:pt x="1" y="3"/>
                    <a:pt x="32" y="35"/>
                    <a:pt x="91" y="94"/>
                  </a:cubicBezTo>
                  <a:lnTo>
                    <a:pt x="361" y="348"/>
                  </a:lnTo>
                  <a:lnTo>
                    <a:pt x="1370" y="1265"/>
                  </a:lnTo>
                  <a:cubicBezTo>
                    <a:pt x="2225" y="2032"/>
                    <a:pt x="3424" y="3078"/>
                    <a:pt x="4771" y="4204"/>
                  </a:cubicBezTo>
                  <a:cubicBezTo>
                    <a:pt x="6119" y="5329"/>
                    <a:pt x="7362" y="6322"/>
                    <a:pt x="8270" y="7028"/>
                  </a:cubicBezTo>
                  <a:lnTo>
                    <a:pt x="9351" y="7856"/>
                  </a:lnTo>
                  <a:lnTo>
                    <a:pt x="9650" y="8077"/>
                  </a:lnTo>
                  <a:cubicBezTo>
                    <a:pt x="9716" y="8124"/>
                    <a:pt x="9753" y="8149"/>
                    <a:pt x="9758" y="8149"/>
                  </a:cubicBezTo>
                  <a:cubicBezTo>
                    <a:pt x="9758" y="8149"/>
                    <a:pt x="9758" y="8149"/>
                    <a:pt x="9758" y="8148"/>
                  </a:cubicBezTo>
                  <a:cubicBezTo>
                    <a:pt x="9760" y="8146"/>
                    <a:pt x="9726" y="8116"/>
                    <a:pt x="9662" y="8063"/>
                  </a:cubicBezTo>
                  <a:cubicBezTo>
                    <a:pt x="9576" y="7992"/>
                    <a:pt x="9480" y="7915"/>
                    <a:pt x="9374" y="7829"/>
                  </a:cubicBezTo>
                  <a:lnTo>
                    <a:pt x="8311" y="6979"/>
                  </a:lnTo>
                  <a:cubicBezTo>
                    <a:pt x="7412" y="6260"/>
                    <a:pt x="6176" y="5260"/>
                    <a:pt x="4830" y="4136"/>
                  </a:cubicBezTo>
                  <a:cubicBezTo>
                    <a:pt x="3482" y="3010"/>
                    <a:pt x="2279" y="1973"/>
                    <a:pt x="1413" y="1217"/>
                  </a:cubicBezTo>
                  <a:lnTo>
                    <a:pt x="386" y="322"/>
                  </a:lnTo>
                  <a:lnTo>
                    <a:pt x="104" y="81"/>
                  </a:lnTo>
                  <a:cubicBezTo>
                    <a:pt x="41" y="28"/>
                    <a:pt x="7" y="1"/>
                    <a:pt x="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6"/>
            <p:cNvSpPr/>
            <p:nvPr/>
          </p:nvSpPr>
          <p:spPr>
            <a:xfrm>
              <a:off x="1960000" y="5423225"/>
              <a:ext cx="33250" cy="12375"/>
            </a:xfrm>
            <a:custGeom>
              <a:rect b="b" l="l" r="r" t="t"/>
              <a:pathLst>
                <a:path extrusionOk="0" h="495" w="1330">
                  <a:moveTo>
                    <a:pt x="1023" y="0"/>
                  </a:moveTo>
                  <a:cubicBezTo>
                    <a:pt x="904" y="0"/>
                    <a:pt x="758" y="17"/>
                    <a:pt x="604" y="70"/>
                  </a:cubicBezTo>
                  <a:cubicBezTo>
                    <a:pt x="210" y="202"/>
                    <a:pt x="0" y="483"/>
                    <a:pt x="22" y="493"/>
                  </a:cubicBezTo>
                  <a:cubicBezTo>
                    <a:pt x="22" y="494"/>
                    <a:pt x="24" y="494"/>
                    <a:pt x="25" y="494"/>
                  </a:cubicBezTo>
                  <a:cubicBezTo>
                    <a:pt x="59" y="494"/>
                    <a:pt x="280" y="272"/>
                    <a:pt x="633" y="156"/>
                  </a:cubicBezTo>
                  <a:cubicBezTo>
                    <a:pt x="999" y="30"/>
                    <a:pt x="1320" y="82"/>
                    <a:pt x="1324" y="54"/>
                  </a:cubicBezTo>
                  <a:cubicBezTo>
                    <a:pt x="1330" y="41"/>
                    <a:pt x="1208" y="0"/>
                    <a:pt x="1023"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6"/>
            <p:cNvSpPr/>
            <p:nvPr/>
          </p:nvSpPr>
          <p:spPr>
            <a:xfrm>
              <a:off x="1935850" y="5372775"/>
              <a:ext cx="18000" cy="6075"/>
            </a:xfrm>
            <a:custGeom>
              <a:rect b="b" l="l" r="r" t="t"/>
              <a:pathLst>
                <a:path extrusionOk="0" h="243" w="720">
                  <a:moveTo>
                    <a:pt x="683" y="1"/>
                  </a:moveTo>
                  <a:cubicBezTo>
                    <a:pt x="627" y="1"/>
                    <a:pt x="496" y="30"/>
                    <a:pt x="345" y="78"/>
                  </a:cubicBezTo>
                  <a:cubicBezTo>
                    <a:pt x="152" y="140"/>
                    <a:pt x="0" y="211"/>
                    <a:pt x="8" y="235"/>
                  </a:cubicBezTo>
                  <a:cubicBezTo>
                    <a:pt x="10" y="240"/>
                    <a:pt x="20" y="243"/>
                    <a:pt x="36" y="243"/>
                  </a:cubicBezTo>
                  <a:cubicBezTo>
                    <a:pt x="92" y="243"/>
                    <a:pt x="224" y="213"/>
                    <a:pt x="374" y="165"/>
                  </a:cubicBezTo>
                  <a:cubicBezTo>
                    <a:pt x="567" y="102"/>
                    <a:pt x="719" y="33"/>
                    <a:pt x="711" y="9"/>
                  </a:cubicBezTo>
                  <a:cubicBezTo>
                    <a:pt x="709" y="4"/>
                    <a:pt x="699" y="1"/>
                    <a:pt x="683"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56"/>
            <p:cNvSpPr/>
            <p:nvPr/>
          </p:nvSpPr>
          <p:spPr>
            <a:xfrm>
              <a:off x="1929525" y="5361275"/>
              <a:ext cx="15750" cy="2375"/>
            </a:xfrm>
            <a:custGeom>
              <a:rect b="b" l="l" r="r" t="t"/>
              <a:pathLst>
                <a:path extrusionOk="0" h="95" w="630">
                  <a:moveTo>
                    <a:pt x="386" y="1"/>
                  </a:moveTo>
                  <a:cubicBezTo>
                    <a:pt x="363" y="1"/>
                    <a:pt x="338" y="1"/>
                    <a:pt x="313" y="2"/>
                  </a:cubicBezTo>
                  <a:cubicBezTo>
                    <a:pt x="140" y="8"/>
                    <a:pt x="0" y="36"/>
                    <a:pt x="0" y="60"/>
                  </a:cubicBezTo>
                  <a:cubicBezTo>
                    <a:pt x="1" y="80"/>
                    <a:pt x="100" y="95"/>
                    <a:pt x="233" y="95"/>
                  </a:cubicBezTo>
                  <a:cubicBezTo>
                    <a:pt x="260" y="95"/>
                    <a:pt x="288" y="94"/>
                    <a:pt x="317" y="93"/>
                  </a:cubicBezTo>
                  <a:cubicBezTo>
                    <a:pt x="490" y="87"/>
                    <a:pt x="629" y="62"/>
                    <a:pt x="628" y="37"/>
                  </a:cubicBezTo>
                  <a:cubicBezTo>
                    <a:pt x="627" y="15"/>
                    <a:pt x="524" y="1"/>
                    <a:pt x="38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6"/>
            <p:cNvSpPr/>
            <p:nvPr/>
          </p:nvSpPr>
          <p:spPr>
            <a:xfrm>
              <a:off x="1933075" y="5342975"/>
              <a:ext cx="15725" cy="12850"/>
            </a:xfrm>
            <a:custGeom>
              <a:rect b="b" l="l" r="r" t="t"/>
              <a:pathLst>
                <a:path extrusionOk="0" h="514" w="629">
                  <a:moveTo>
                    <a:pt x="24" y="0"/>
                  </a:moveTo>
                  <a:cubicBezTo>
                    <a:pt x="21" y="0"/>
                    <a:pt x="18" y="1"/>
                    <a:pt x="17" y="3"/>
                  </a:cubicBezTo>
                  <a:cubicBezTo>
                    <a:pt x="0" y="22"/>
                    <a:pt x="121" y="152"/>
                    <a:pt x="286" y="291"/>
                  </a:cubicBezTo>
                  <a:cubicBezTo>
                    <a:pt x="436" y="420"/>
                    <a:pt x="571" y="513"/>
                    <a:pt x="606" y="513"/>
                  </a:cubicBezTo>
                  <a:cubicBezTo>
                    <a:pt x="609" y="513"/>
                    <a:pt x="611" y="513"/>
                    <a:pt x="613" y="511"/>
                  </a:cubicBezTo>
                  <a:cubicBezTo>
                    <a:pt x="628" y="492"/>
                    <a:pt x="508" y="363"/>
                    <a:pt x="344" y="222"/>
                  </a:cubicBezTo>
                  <a:cubicBezTo>
                    <a:pt x="193" y="94"/>
                    <a:pt x="57" y="0"/>
                    <a:pt x="2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6"/>
            <p:cNvSpPr/>
            <p:nvPr/>
          </p:nvSpPr>
          <p:spPr>
            <a:xfrm>
              <a:off x="1938425" y="5331325"/>
              <a:ext cx="16775" cy="15625"/>
            </a:xfrm>
            <a:custGeom>
              <a:rect b="b" l="l" r="r" t="t"/>
              <a:pathLst>
                <a:path extrusionOk="0" h="625" w="671">
                  <a:moveTo>
                    <a:pt x="25" y="1"/>
                  </a:moveTo>
                  <a:cubicBezTo>
                    <a:pt x="24" y="1"/>
                    <a:pt x="23" y="1"/>
                    <a:pt x="22" y="2"/>
                  </a:cubicBezTo>
                  <a:cubicBezTo>
                    <a:pt x="0" y="14"/>
                    <a:pt x="92" y="201"/>
                    <a:pt x="275" y="379"/>
                  </a:cubicBezTo>
                  <a:cubicBezTo>
                    <a:pt x="440" y="539"/>
                    <a:pt x="612" y="624"/>
                    <a:pt x="651" y="624"/>
                  </a:cubicBezTo>
                  <a:cubicBezTo>
                    <a:pt x="655" y="624"/>
                    <a:pt x="658" y="623"/>
                    <a:pt x="659" y="621"/>
                  </a:cubicBezTo>
                  <a:cubicBezTo>
                    <a:pt x="671" y="600"/>
                    <a:pt x="511" y="483"/>
                    <a:pt x="338" y="313"/>
                  </a:cubicBezTo>
                  <a:cubicBezTo>
                    <a:pt x="172" y="151"/>
                    <a:pt x="54" y="1"/>
                    <a:pt x="25"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6"/>
            <p:cNvSpPr/>
            <p:nvPr/>
          </p:nvSpPr>
          <p:spPr>
            <a:xfrm>
              <a:off x="1950600" y="5367300"/>
              <a:ext cx="36100" cy="19000"/>
            </a:xfrm>
            <a:custGeom>
              <a:rect b="b" l="l" r="r" t="t"/>
              <a:pathLst>
                <a:path extrusionOk="0" h="760" w="1444">
                  <a:moveTo>
                    <a:pt x="578" y="74"/>
                  </a:moveTo>
                  <a:cubicBezTo>
                    <a:pt x="696" y="74"/>
                    <a:pt x="813" y="98"/>
                    <a:pt x="922" y="144"/>
                  </a:cubicBezTo>
                  <a:cubicBezTo>
                    <a:pt x="1084" y="215"/>
                    <a:pt x="1279" y="359"/>
                    <a:pt x="1337" y="542"/>
                  </a:cubicBezTo>
                  <a:cubicBezTo>
                    <a:pt x="1357" y="623"/>
                    <a:pt x="1298" y="671"/>
                    <a:pt x="1216" y="671"/>
                  </a:cubicBezTo>
                  <a:cubicBezTo>
                    <a:pt x="1205" y="671"/>
                    <a:pt x="1194" y="670"/>
                    <a:pt x="1182" y="668"/>
                  </a:cubicBezTo>
                  <a:cubicBezTo>
                    <a:pt x="1088" y="658"/>
                    <a:pt x="990" y="616"/>
                    <a:pt x="900" y="584"/>
                  </a:cubicBezTo>
                  <a:cubicBezTo>
                    <a:pt x="740" y="523"/>
                    <a:pt x="585" y="450"/>
                    <a:pt x="436" y="365"/>
                  </a:cubicBezTo>
                  <a:cubicBezTo>
                    <a:pt x="311" y="293"/>
                    <a:pt x="213" y="228"/>
                    <a:pt x="144" y="182"/>
                  </a:cubicBezTo>
                  <a:lnTo>
                    <a:pt x="144" y="182"/>
                  </a:lnTo>
                  <a:cubicBezTo>
                    <a:pt x="214" y="147"/>
                    <a:pt x="310" y="108"/>
                    <a:pt x="435" y="86"/>
                  </a:cubicBezTo>
                  <a:cubicBezTo>
                    <a:pt x="482" y="78"/>
                    <a:pt x="530" y="74"/>
                    <a:pt x="578" y="74"/>
                  </a:cubicBezTo>
                  <a:close/>
                  <a:moveTo>
                    <a:pt x="608" y="1"/>
                  </a:moveTo>
                  <a:cubicBezTo>
                    <a:pt x="540" y="1"/>
                    <a:pt x="477" y="9"/>
                    <a:pt x="423" y="23"/>
                  </a:cubicBezTo>
                  <a:cubicBezTo>
                    <a:pt x="310" y="48"/>
                    <a:pt x="204" y="93"/>
                    <a:pt x="111" y="160"/>
                  </a:cubicBezTo>
                  <a:lnTo>
                    <a:pt x="111" y="160"/>
                  </a:lnTo>
                  <a:cubicBezTo>
                    <a:pt x="68" y="131"/>
                    <a:pt x="42" y="114"/>
                    <a:pt x="33" y="114"/>
                  </a:cubicBezTo>
                  <a:cubicBezTo>
                    <a:pt x="32" y="114"/>
                    <a:pt x="32" y="114"/>
                    <a:pt x="31" y="115"/>
                  </a:cubicBezTo>
                  <a:cubicBezTo>
                    <a:pt x="29" y="117"/>
                    <a:pt x="47" y="141"/>
                    <a:pt x="86" y="178"/>
                  </a:cubicBezTo>
                  <a:lnTo>
                    <a:pt x="86" y="178"/>
                  </a:lnTo>
                  <a:cubicBezTo>
                    <a:pt x="26" y="224"/>
                    <a:pt x="0" y="257"/>
                    <a:pt x="4" y="261"/>
                  </a:cubicBezTo>
                  <a:cubicBezTo>
                    <a:pt x="4" y="262"/>
                    <a:pt x="5" y="262"/>
                    <a:pt x="6" y="262"/>
                  </a:cubicBezTo>
                  <a:cubicBezTo>
                    <a:pt x="15" y="262"/>
                    <a:pt x="49" y="235"/>
                    <a:pt x="111" y="200"/>
                  </a:cubicBezTo>
                  <a:lnTo>
                    <a:pt x="111" y="200"/>
                  </a:lnTo>
                  <a:cubicBezTo>
                    <a:pt x="173" y="256"/>
                    <a:pt x="271" y="335"/>
                    <a:pt x="404" y="420"/>
                  </a:cubicBezTo>
                  <a:cubicBezTo>
                    <a:pt x="550" y="514"/>
                    <a:pt x="707" y="596"/>
                    <a:pt x="869" y="661"/>
                  </a:cubicBezTo>
                  <a:cubicBezTo>
                    <a:pt x="962" y="696"/>
                    <a:pt x="1054" y="740"/>
                    <a:pt x="1172" y="757"/>
                  </a:cubicBezTo>
                  <a:cubicBezTo>
                    <a:pt x="1187" y="758"/>
                    <a:pt x="1203" y="760"/>
                    <a:pt x="1220" y="760"/>
                  </a:cubicBezTo>
                  <a:cubicBezTo>
                    <a:pt x="1265" y="760"/>
                    <a:pt x="1314" y="751"/>
                    <a:pt x="1360" y="719"/>
                  </a:cubicBezTo>
                  <a:cubicBezTo>
                    <a:pt x="1421" y="674"/>
                    <a:pt x="1443" y="588"/>
                    <a:pt x="1427" y="524"/>
                  </a:cubicBezTo>
                  <a:cubicBezTo>
                    <a:pt x="1264" y="138"/>
                    <a:pt x="893" y="1"/>
                    <a:pt x="60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6"/>
            <p:cNvSpPr/>
            <p:nvPr/>
          </p:nvSpPr>
          <p:spPr>
            <a:xfrm>
              <a:off x="1950275" y="5346475"/>
              <a:ext cx="13000" cy="26175"/>
            </a:xfrm>
            <a:custGeom>
              <a:rect b="b" l="l" r="r" t="t"/>
              <a:pathLst>
                <a:path extrusionOk="0" h="1047" w="520">
                  <a:moveTo>
                    <a:pt x="270" y="1"/>
                  </a:moveTo>
                  <a:cubicBezTo>
                    <a:pt x="197" y="1"/>
                    <a:pt x="126" y="47"/>
                    <a:pt x="99" y="100"/>
                  </a:cubicBezTo>
                  <a:cubicBezTo>
                    <a:pt x="51" y="171"/>
                    <a:pt x="35" y="251"/>
                    <a:pt x="24" y="317"/>
                  </a:cubicBezTo>
                  <a:cubicBezTo>
                    <a:pt x="5" y="440"/>
                    <a:pt x="0" y="563"/>
                    <a:pt x="12" y="687"/>
                  </a:cubicBezTo>
                  <a:cubicBezTo>
                    <a:pt x="33" y="894"/>
                    <a:pt x="88" y="1013"/>
                    <a:pt x="99" y="1013"/>
                  </a:cubicBezTo>
                  <a:cubicBezTo>
                    <a:pt x="99" y="1013"/>
                    <a:pt x="99" y="1013"/>
                    <a:pt x="99" y="1013"/>
                  </a:cubicBezTo>
                  <a:cubicBezTo>
                    <a:pt x="113" y="1010"/>
                    <a:pt x="80" y="886"/>
                    <a:pt x="76" y="684"/>
                  </a:cubicBezTo>
                  <a:cubicBezTo>
                    <a:pt x="74" y="566"/>
                    <a:pt x="84" y="447"/>
                    <a:pt x="106" y="333"/>
                  </a:cubicBezTo>
                  <a:cubicBezTo>
                    <a:pt x="119" y="229"/>
                    <a:pt x="181" y="90"/>
                    <a:pt x="265" y="90"/>
                  </a:cubicBezTo>
                  <a:cubicBezTo>
                    <a:pt x="279" y="90"/>
                    <a:pt x="294" y="94"/>
                    <a:pt x="309" y="102"/>
                  </a:cubicBezTo>
                  <a:cubicBezTo>
                    <a:pt x="409" y="172"/>
                    <a:pt x="427" y="341"/>
                    <a:pt x="423" y="463"/>
                  </a:cubicBezTo>
                  <a:cubicBezTo>
                    <a:pt x="414" y="578"/>
                    <a:pt x="382" y="690"/>
                    <a:pt x="326" y="790"/>
                  </a:cubicBezTo>
                  <a:cubicBezTo>
                    <a:pt x="229" y="965"/>
                    <a:pt x="115" y="1032"/>
                    <a:pt x="125" y="1045"/>
                  </a:cubicBezTo>
                  <a:cubicBezTo>
                    <a:pt x="125" y="1046"/>
                    <a:pt x="126" y="1046"/>
                    <a:pt x="127" y="1046"/>
                  </a:cubicBezTo>
                  <a:cubicBezTo>
                    <a:pt x="145" y="1046"/>
                    <a:pt x="268" y="992"/>
                    <a:pt x="381" y="823"/>
                  </a:cubicBezTo>
                  <a:cubicBezTo>
                    <a:pt x="451" y="717"/>
                    <a:pt x="493" y="595"/>
                    <a:pt x="506" y="470"/>
                  </a:cubicBezTo>
                  <a:cubicBezTo>
                    <a:pt x="509" y="333"/>
                    <a:pt x="519" y="150"/>
                    <a:pt x="355" y="25"/>
                  </a:cubicBezTo>
                  <a:cubicBezTo>
                    <a:pt x="328" y="8"/>
                    <a:pt x="299" y="1"/>
                    <a:pt x="27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6"/>
            <p:cNvSpPr/>
            <p:nvPr/>
          </p:nvSpPr>
          <p:spPr>
            <a:xfrm>
              <a:off x="1805575" y="5233075"/>
              <a:ext cx="30725" cy="83275"/>
            </a:xfrm>
            <a:custGeom>
              <a:rect b="b" l="l" r="r" t="t"/>
              <a:pathLst>
                <a:path extrusionOk="0" h="3331" w="1229">
                  <a:moveTo>
                    <a:pt x="12" y="1"/>
                  </a:moveTo>
                  <a:cubicBezTo>
                    <a:pt x="11" y="1"/>
                    <a:pt x="10" y="1"/>
                    <a:pt x="10" y="1"/>
                  </a:cubicBezTo>
                  <a:cubicBezTo>
                    <a:pt x="0" y="16"/>
                    <a:pt x="188" y="123"/>
                    <a:pt x="423" y="371"/>
                  </a:cubicBezTo>
                  <a:cubicBezTo>
                    <a:pt x="655" y="615"/>
                    <a:pt x="926" y="1018"/>
                    <a:pt x="1031" y="1527"/>
                  </a:cubicBezTo>
                  <a:cubicBezTo>
                    <a:pt x="1135" y="2034"/>
                    <a:pt x="1046" y="2513"/>
                    <a:pt x="928" y="2829"/>
                  </a:cubicBezTo>
                  <a:cubicBezTo>
                    <a:pt x="809" y="3148"/>
                    <a:pt x="680" y="3321"/>
                    <a:pt x="695" y="3330"/>
                  </a:cubicBezTo>
                  <a:cubicBezTo>
                    <a:pt x="695" y="3330"/>
                    <a:pt x="695" y="3330"/>
                    <a:pt x="695" y="3330"/>
                  </a:cubicBezTo>
                  <a:cubicBezTo>
                    <a:pt x="701" y="3330"/>
                    <a:pt x="738" y="3290"/>
                    <a:pt x="792" y="3214"/>
                  </a:cubicBezTo>
                  <a:cubicBezTo>
                    <a:pt x="869" y="3101"/>
                    <a:pt x="935" y="2979"/>
                    <a:pt x="987" y="2852"/>
                  </a:cubicBezTo>
                  <a:cubicBezTo>
                    <a:pt x="1125" y="2534"/>
                    <a:pt x="1228" y="2038"/>
                    <a:pt x="1120" y="1508"/>
                  </a:cubicBezTo>
                  <a:cubicBezTo>
                    <a:pt x="1011" y="978"/>
                    <a:pt x="720" y="563"/>
                    <a:pt x="468" y="326"/>
                  </a:cubicBezTo>
                  <a:cubicBezTo>
                    <a:pt x="370" y="229"/>
                    <a:pt x="262" y="143"/>
                    <a:pt x="145" y="70"/>
                  </a:cubicBezTo>
                  <a:cubicBezTo>
                    <a:pt x="69" y="24"/>
                    <a:pt x="22" y="1"/>
                    <a:pt x="1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6"/>
            <p:cNvSpPr/>
            <p:nvPr/>
          </p:nvSpPr>
          <p:spPr>
            <a:xfrm>
              <a:off x="1820125" y="5185675"/>
              <a:ext cx="51000" cy="58525"/>
            </a:xfrm>
            <a:custGeom>
              <a:rect b="b" l="l" r="r" t="t"/>
              <a:pathLst>
                <a:path extrusionOk="0" h="2341" w="2040">
                  <a:moveTo>
                    <a:pt x="2019" y="0"/>
                  </a:moveTo>
                  <a:cubicBezTo>
                    <a:pt x="1987" y="0"/>
                    <a:pt x="1530" y="504"/>
                    <a:pt x="985" y="1140"/>
                  </a:cubicBezTo>
                  <a:cubicBezTo>
                    <a:pt x="433" y="1786"/>
                    <a:pt x="1" y="2323"/>
                    <a:pt x="20" y="2340"/>
                  </a:cubicBezTo>
                  <a:cubicBezTo>
                    <a:pt x="20" y="2340"/>
                    <a:pt x="20" y="2340"/>
                    <a:pt x="21" y="2340"/>
                  </a:cubicBezTo>
                  <a:cubicBezTo>
                    <a:pt x="52" y="2340"/>
                    <a:pt x="511" y="1836"/>
                    <a:pt x="1055" y="1200"/>
                  </a:cubicBezTo>
                  <a:cubicBezTo>
                    <a:pt x="1607" y="554"/>
                    <a:pt x="2039" y="17"/>
                    <a:pt x="2020" y="1"/>
                  </a:cubicBezTo>
                  <a:cubicBezTo>
                    <a:pt x="2020" y="0"/>
                    <a:pt x="2020" y="0"/>
                    <a:pt x="20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6"/>
            <p:cNvSpPr/>
            <p:nvPr/>
          </p:nvSpPr>
          <p:spPr>
            <a:xfrm>
              <a:off x="1851825" y="5318400"/>
              <a:ext cx="42450" cy="35475"/>
            </a:xfrm>
            <a:custGeom>
              <a:rect b="b" l="l" r="r" t="t"/>
              <a:pathLst>
                <a:path extrusionOk="0" h="1419" w="1698">
                  <a:moveTo>
                    <a:pt x="19" y="0"/>
                  </a:moveTo>
                  <a:cubicBezTo>
                    <a:pt x="18" y="0"/>
                    <a:pt x="17" y="0"/>
                    <a:pt x="17" y="1"/>
                  </a:cubicBezTo>
                  <a:cubicBezTo>
                    <a:pt x="0" y="16"/>
                    <a:pt x="324" y="390"/>
                    <a:pt x="788" y="784"/>
                  </a:cubicBezTo>
                  <a:cubicBezTo>
                    <a:pt x="1234" y="1163"/>
                    <a:pt x="1642" y="1419"/>
                    <a:pt x="1683" y="1419"/>
                  </a:cubicBezTo>
                  <a:cubicBezTo>
                    <a:pt x="1684" y="1419"/>
                    <a:pt x="1685" y="1418"/>
                    <a:pt x="1686" y="1418"/>
                  </a:cubicBezTo>
                  <a:cubicBezTo>
                    <a:pt x="1698" y="1399"/>
                    <a:pt x="1305" y="1106"/>
                    <a:pt x="847" y="715"/>
                  </a:cubicBezTo>
                  <a:cubicBezTo>
                    <a:pt x="399" y="334"/>
                    <a:pt x="55" y="0"/>
                    <a:pt x="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6"/>
            <p:cNvSpPr/>
            <p:nvPr/>
          </p:nvSpPr>
          <p:spPr>
            <a:xfrm>
              <a:off x="1820450" y="5294825"/>
              <a:ext cx="5050" cy="11350"/>
            </a:xfrm>
            <a:custGeom>
              <a:rect b="b" l="l" r="r" t="t"/>
              <a:pathLst>
                <a:path extrusionOk="0" h="454" w="202">
                  <a:moveTo>
                    <a:pt x="147" y="1"/>
                  </a:moveTo>
                  <a:cubicBezTo>
                    <a:pt x="147" y="1"/>
                    <a:pt x="147" y="1"/>
                    <a:pt x="146" y="1"/>
                  </a:cubicBezTo>
                  <a:cubicBezTo>
                    <a:pt x="120" y="3"/>
                    <a:pt x="111" y="106"/>
                    <a:pt x="77" y="225"/>
                  </a:cubicBezTo>
                  <a:cubicBezTo>
                    <a:pt x="44" y="345"/>
                    <a:pt x="1" y="438"/>
                    <a:pt x="22" y="452"/>
                  </a:cubicBezTo>
                  <a:cubicBezTo>
                    <a:pt x="24" y="453"/>
                    <a:pt x="26" y="454"/>
                    <a:pt x="28" y="454"/>
                  </a:cubicBezTo>
                  <a:cubicBezTo>
                    <a:pt x="54" y="454"/>
                    <a:pt x="130" y="375"/>
                    <a:pt x="164" y="249"/>
                  </a:cubicBezTo>
                  <a:cubicBezTo>
                    <a:pt x="202" y="114"/>
                    <a:pt x="171" y="1"/>
                    <a:pt x="14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6"/>
            <p:cNvSpPr/>
            <p:nvPr/>
          </p:nvSpPr>
          <p:spPr>
            <a:xfrm>
              <a:off x="1823550" y="5272775"/>
              <a:ext cx="2750" cy="9975"/>
            </a:xfrm>
            <a:custGeom>
              <a:rect b="b" l="l" r="r" t="t"/>
              <a:pathLst>
                <a:path extrusionOk="0" h="399" w="110">
                  <a:moveTo>
                    <a:pt x="39" y="1"/>
                  </a:moveTo>
                  <a:cubicBezTo>
                    <a:pt x="39" y="1"/>
                    <a:pt x="38" y="1"/>
                    <a:pt x="38" y="1"/>
                  </a:cubicBezTo>
                  <a:cubicBezTo>
                    <a:pt x="13" y="2"/>
                    <a:pt x="1" y="93"/>
                    <a:pt x="9" y="204"/>
                  </a:cubicBezTo>
                  <a:cubicBezTo>
                    <a:pt x="19" y="312"/>
                    <a:pt x="46" y="398"/>
                    <a:pt x="70" y="398"/>
                  </a:cubicBezTo>
                  <a:cubicBezTo>
                    <a:pt x="71" y="398"/>
                    <a:pt x="71" y="398"/>
                    <a:pt x="71" y="398"/>
                  </a:cubicBezTo>
                  <a:cubicBezTo>
                    <a:pt x="96" y="396"/>
                    <a:pt x="110" y="305"/>
                    <a:pt x="100" y="195"/>
                  </a:cubicBezTo>
                  <a:cubicBezTo>
                    <a:pt x="92" y="87"/>
                    <a:pt x="64" y="1"/>
                    <a:pt x="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6"/>
            <p:cNvSpPr/>
            <p:nvPr/>
          </p:nvSpPr>
          <p:spPr>
            <a:xfrm>
              <a:off x="1814000" y="5253875"/>
              <a:ext cx="7300" cy="9750"/>
            </a:xfrm>
            <a:custGeom>
              <a:rect b="b" l="l" r="r" t="t"/>
              <a:pathLst>
                <a:path extrusionOk="0" h="390" w="292">
                  <a:moveTo>
                    <a:pt x="28" y="1"/>
                  </a:moveTo>
                  <a:cubicBezTo>
                    <a:pt x="21" y="1"/>
                    <a:pt x="16" y="3"/>
                    <a:pt x="14" y="7"/>
                  </a:cubicBezTo>
                  <a:cubicBezTo>
                    <a:pt x="1" y="31"/>
                    <a:pt x="79" y="93"/>
                    <a:pt x="138" y="193"/>
                  </a:cubicBezTo>
                  <a:cubicBezTo>
                    <a:pt x="200" y="292"/>
                    <a:pt x="222" y="389"/>
                    <a:pt x="247" y="389"/>
                  </a:cubicBezTo>
                  <a:cubicBezTo>
                    <a:pt x="247" y="389"/>
                    <a:pt x="247" y="389"/>
                    <a:pt x="248" y="389"/>
                  </a:cubicBezTo>
                  <a:cubicBezTo>
                    <a:pt x="272" y="389"/>
                    <a:pt x="291" y="269"/>
                    <a:pt x="216" y="146"/>
                  </a:cubicBezTo>
                  <a:cubicBezTo>
                    <a:pt x="153" y="45"/>
                    <a:pt x="63" y="1"/>
                    <a:pt x="2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6"/>
            <p:cNvSpPr/>
            <p:nvPr/>
          </p:nvSpPr>
          <p:spPr>
            <a:xfrm>
              <a:off x="1805325" y="5242100"/>
              <a:ext cx="4050" cy="5425"/>
            </a:xfrm>
            <a:custGeom>
              <a:rect b="b" l="l" r="r" t="t"/>
              <a:pathLst>
                <a:path extrusionOk="0" h="217" w="162">
                  <a:moveTo>
                    <a:pt x="32" y="1"/>
                  </a:moveTo>
                  <a:cubicBezTo>
                    <a:pt x="29" y="1"/>
                    <a:pt x="26" y="2"/>
                    <a:pt x="23" y="3"/>
                  </a:cubicBezTo>
                  <a:cubicBezTo>
                    <a:pt x="1" y="16"/>
                    <a:pt x="9" y="72"/>
                    <a:pt x="41" y="131"/>
                  </a:cubicBezTo>
                  <a:cubicBezTo>
                    <a:pt x="69" y="182"/>
                    <a:pt x="107" y="217"/>
                    <a:pt x="131" y="217"/>
                  </a:cubicBezTo>
                  <a:cubicBezTo>
                    <a:pt x="134" y="217"/>
                    <a:pt x="137" y="216"/>
                    <a:pt x="140" y="214"/>
                  </a:cubicBezTo>
                  <a:cubicBezTo>
                    <a:pt x="162" y="202"/>
                    <a:pt x="153" y="145"/>
                    <a:pt x="121" y="87"/>
                  </a:cubicBezTo>
                  <a:cubicBezTo>
                    <a:pt x="93" y="36"/>
                    <a:pt x="56" y="1"/>
                    <a:pt x="32"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6"/>
            <p:cNvSpPr/>
            <p:nvPr/>
          </p:nvSpPr>
          <p:spPr>
            <a:xfrm>
              <a:off x="1785100" y="3256650"/>
              <a:ext cx="1037700" cy="2104025"/>
            </a:xfrm>
            <a:custGeom>
              <a:rect b="b" l="l" r="r" t="t"/>
              <a:pathLst>
                <a:path extrusionOk="0" h="84161" w="41508">
                  <a:moveTo>
                    <a:pt x="37559" y="1"/>
                  </a:moveTo>
                  <a:lnTo>
                    <a:pt x="21937" y="467"/>
                  </a:lnTo>
                  <a:cubicBezTo>
                    <a:pt x="21937" y="467"/>
                    <a:pt x="19443" y="11018"/>
                    <a:pt x="20147" y="13105"/>
                  </a:cubicBezTo>
                  <a:cubicBezTo>
                    <a:pt x="20853" y="15193"/>
                    <a:pt x="25422" y="16400"/>
                    <a:pt x="25422" y="16400"/>
                  </a:cubicBezTo>
                  <a:lnTo>
                    <a:pt x="25268" y="45293"/>
                  </a:lnTo>
                  <a:lnTo>
                    <a:pt x="0" y="76525"/>
                  </a:lnTo>
                  <a:lnTo>
                    <a:pt x="9331" y="84161"/>
                  </a:lnTo>
                  <a:cubicBezTo>
                    <a:pt x="9331" y="84161"/>
                    <a:pt x="36685" y="52869"/>
                    <a:pt x="39096" y="47203"/>
                  </a:cubicBezTo>
                  <a:cubicBezTo>
                    <a:pt x="41507" y="41537"/>
                    <a:pt x="37559" y="1"/>
                    <a:pt x="3755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6"/>
            <p:cNvSpPr/>
            <p:nvPr/>
          </p:nvSpPr>
          <p:spPr>
            <a:xfrm>
              <a:off x="2122375" y="3160775"/>
              <a:ext cx="564675" cy="2195525"/>
            </a:xfrm>
            <a:custGeom>
              <a:rect b="b" l="l" r="r" t="t"/>
              <a:pathLst>
                <a:path extrusionOk="0" h="87821" w="22587">
                  <a:moveTo>
                    <a:pt x="21351" y="0"/>
                  </a:moveTo>
                  <a:lnTo>
                    <a:pt x="579" y="2071"/>
                  </a:lnTo>
                  <a:lnTo>
                    <a:pt x="265" y="7846"/>
                  </a:lnTo>
                  <a:cubicBezTo>
                    <a:pt x="1" y="12818"/>
                    <a:pt x="1919" y="15047"/>
                    <a:pt x="3282" y="16348"/>
                  </a:cubicBezTo>
                  <a:lnTo>
                    <a:pt x="9732" y="87821"/>
                  </a:lnTo>
                  <a:lnTo>
                    <a:pt x="22587" y="87755"/>
                  </a:lnTo>
                  <a:lnTo>
                    <a:pt x="21351"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6"/>
            <p:cNvSpPr/>
            <p:nvPr/>
          </p:nvSpPr>
          <p:spPr>
            <a:xfrm>
              <a:off x="2317175" y="3604775"/>
              <a:ext cx="124300" cy="906350"/>
            </a:xfrm>
            <a:custGeom>
              <a:rect b="b" l="l" r="r" t="t"/>
              <a:pathLst>
                <a:path extrusionOk="0" h="36254" w="4972">
                  <a:moveTo>
                    <a:pt x="2431" y="0"/>
                  </a:moveTo>
                  <a:cubicBezTo>
                    <a:pt x="2422" y="2"/>
                    <a:pt x="2420" y="134"/>
                    <a:pt x="2426" y="387"/>
                  </a:cubicBezTo>
                  <a:cubicBezTo>
                    <a:pt x="2436" y="667"/>
                    <a:pt x="2449" y="1033"/>
                    <a:pt x="2463" y="1493"/>
                  </a:cubicBezTo>
                  <a:cubicBezTo>
                    <a:pt x="2505" y="2451"/>
                    <a:pt x="2579" y="3839"/>
                    <a:pt x="2692" y="5552"/>
                  </a:cubicBezTo>
                  <a:cubicBezTo>
                    <a:pt x="2916" y="8979"/>
                    <a:pt x="3293" y="13708"/>
                    <a:pt x="3760" y="18928"/>
                  </a:cubicBezTo>
                  <a:cubicBezTo>
                    <a:pt x="4123" y="22895"/>
                    <a:pt x="4463" y="26577"/>
                    <a:pt x="4741" y="29617"/>
                  </a:cubicBezTo>
                  <a:lnTo>
                    <a:pt x="4741" y="29617"/>
                  </a:lnTo>
                  <a:lnTo>
                    <a:pt x="1279" y="34412"/>
                  </a:lnTo>
                  <a:cubicBezTo>
                    <a:pt x="879" y="34977"/>
                    <a:pt x="561" y="35429"/>
                    <a:pt x="324" y="35763"/>
                  </a:cubicBezTo>
                  <a:cubicBezTo>
                    <a:pt x="226" y="35907"/>
                    <a:pt x="146" y="36025"/>
                    <a:pt x="80" y="36123"/>
                  </a:cubicBezTo>
                  <a:cubicBezTo>
                    <a:pt x="26" y="36206"/>
                    <a:pt x="1" y="36250"/>
                    <a:pt x="6" y="36253"/>
                  </a:cubicBezTo>
                  <a:cubicBezTo>
                    <a:pt x="6" y="36254"/>
                    <a:pt x="6" y="36254"/>
                    <a:pt x="6" y="36254"/>
                  </a:cubicBezTo>
                  <a:cubicBezTo>
                    <a:pt x="13" y="36254"/>
                    <a:pt x="48" y="36216"/>
                    <a:pt x="107" y="36144"/>
                  </a:cubicBezTo>
                  <a:lnTo>
                    <a:pt x="378" y="35803"/>
                  </a:lnTo>
                  <a:cubicBezTo>
                    <a:pt x="626" y="35478"/>
                    <a:pt x="962" y="35037"/>
                    <a:pt x="1382" y="34487"/>
                  </a:cubicBezTo>
                  <a:lnTo>
                    <a:pt x="4946" y="29716"/>
                  </a:lnTo>
                  <a:lnTo>
                    <a:pt x="4971" y="29684"/>
                  </a:lnTo>
                  <a:lnTo>
                    <a:pt x="4968" y="29649"/>
                  </a:lnTo>
                  <a:cubicBezTo>
                    <a:pt x="4737" y="26587"/>
                    <a:pt x="4380" y="22900"/>
                    <a:pt x="4031" y="18904"/>
                  </a:cubicBezTo>
                  <a:cubicBezTo>
                    <a:pt x="3564" y="13685"/>
                    <a:pt x="3156" y="8960"/>
                    <a:pt x="2885" y="5539"/>
                  </a:cubicBezTo>
                  <a:cubicBezTo>
                    <a:pt x="2753" y="3850"/>
                    <a:pt x="2646" y="2472"/>
                    <a:pt x="2570" y="1485"/>
                  </a:cubicBezTo>
                  <a:cubicBezTo>
                    <a:pt x="2533" y="1028"/>
                    <a:pt x="2503" y="662"/>
                    <a:pt x="2480" y="384"/>
                  </a:cubicBezTo>
                  <a:cubicBezTo>
                    <a:pt x="2457" y="132"/>
                    <a:pt x="2441" y="0"/>
                    <a:pt x="243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6"/>
            <p:cNvSpPr/>
            <p:nvPr/>
          </p:nvSpPr>
          <p:spPr>
            <a:xfrm>
              <a:off x="2247375" y="3569200"/>
              <a:ext cx="168900" cy="35975"/>
            </a:xfrm>
            <a:custGeom>
              <a:rect b="b" l="l" r="r" t="t"/>
              <a:pathLst>
                <a:path extrusionOk="0" h="1439" w="6756">
                  <a:moveTo>
                    <a:pt x="66" y="1"/>
                  </a:moveTo>
                  <a:cubicBezTo>
                    <a:pt x="38" y="1"/>
                    <a:pt x="22" y="4"/>
                    <a:pt x="20" y="11"/>
                  </a:cubicBezTo>
                  <a:cubicBezTo>
                    <a:pt x="1" y="82"/>
                    <a:pt x="1480" y="526"/>
                    <a:pt x="3340" y="917"/>
                  </a:cubicBezTo>
                  <a:cubicBezTo>
                    <a:pt x="4936" y="1253"/>
                    <a:pt x="6290" y="1439"/>
                    <a:pt x="6650" y="1439"/>
                  </a:cubicBezTo>
                  <a:cubicBezTo>
                    <a:pt x="6710" y="1439"/>
                    <a:pt x="6742" y="1434"/>
                    <a:pt x="6744" y="1423"/>
                  </a:cubicBezTo>
                  <a:cubicBezTo>
                    <a:pt x="6756" y="1348"/>
                    <a:pt x="5249" y="1040"/>
                    <a:pt x="3396" y="651"/>
                  </a:cubicBezTo>
                  <a:cubicBezTo>
                    <a:pt x="1721" y="301"/>
                    <a:pt x="332" y="1"/>
                    <a:pt x="66"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6"/>
            <p:cNvSpPr/>
            <p:nvPr/>
          </p:nvSpPr>
          <p:spPr>
            <a:xfrm>
              <a:off x="2459700" y="4323825"/>
              <a:ext cx="176775" cy="30150"/>
            </a:xfrm>
            <a:custGeom>
              <a:rect b="b" l="l" r="r" t="t"/>
              <a:pathLst>
                <a:path extrusionOk="0" h="1206" w="7071">
                  <a:moveTo>
                    <a:pt x="2980" y="1"/>
                  </a:moveTo>
                  <a:cubicBezTo>
                    <a:pt x="2210" y="1"/>
                    <a:pt x="1522" y="111"/>
                    <a:pt x="1014" y="250"/>
                  </a:cubicBezTo>
                  <a:cubicBezTo>
                    <a:pt x="369" y="423"/>
                    <a:pt x="1" y="612"/>
                    <a:pt x="13" y="641"/>
                  </a:cubicBezTo>
                  <a:cubicBezTo>
                    <a:pt x="14" y="647"/>
                    <a:pt x="23" y="650"/>
                    <a:pt x="38" y="650"/>
                  </a:cubicBezTo>
                  <a:cubicBezTo>
                    <a:pt x="220" y="650"/>
                    <a:pt x="1351" y="264"/>
                    <a:pt x="2856" y="264"/>
                  </a:cubicBezTo>
                  <a:cubicBezTo>
                    <a:pt x="3090" y="264"/>
                    <a:pt x="3333" y="273"/>
                    <a:pt x="3583" y="295"/>
                  </a:cubicBezTo>
                  <a:cubicBezTo>
                    <a:pt x="5485" y="433"/>
                    <a:pt x="6884" y="1206"/>
                    <a:pt x="7041" y="1206"/>
                  </a:cubicBezTo>
                  <a:cubicBezTo>
                    <a:pt x="7049" y="1206"/>
                    <a:pt x="7053" y="1204"/>
                    <a:pt x="7055" y="1200"/>
                  </a:cubicBezTo>
                  <a:cubicBezTo>
                    <a:pt x="7070" y="1174"/>
                    <a:pt x="6736" y="928"/>
                    <a:pt x="6127" y="655"/>
                  </a:cubicBezTo>
                  <a:cubicBezTo>
                    <a:pt x="5520" y="381"/>
                    <a:pt x="4625" y="108"/>
                    <a:pt x="3604" y="25"/>
                  </a:cubicBezTo>
                  <a:cubicBezTo>
                    <a:pt x="3392" y="9"/>
                    <a:pt x="3183" y="1"/>
                    <a:pt x="298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6"/>
            <p:cNvSpPr/>
            <p:nvPr/>
          </p:nvSpPr>
          <p:spPr>
            <a:xfrm>
              <a:off x="2338725" y="4455475"/>
              <a:ext cx="412175" cy="537875"/>
            </a:xfrm>
            <a:custGeom>
              <a:rect b="b" l="l" r="r" t="t"/>
              <a:pathLst>
                <a:path extrusionOk="0" h="21515" w="16487">
                  <a:moveTo>
                    <a:pt x="16426" y="0"/>
                  </a:moveTo>
                  <a:cubicBezTo>
                    <a:pt x="16333" y="0"/>
                    <a:pt x="12635" y="4761"/>
                    <a:pt x="8136" y="10675"/>
                  </a:cubicBezTo>
                  <a:cubicBezTo>
                    <a:pt x="3615" y="16617"/>
                    <a:pt x="1" y="21469"/>
                    <a:pt x="60" y="21514"/>
                  </a:cubicBezTo>
                  <a:cubicBezTo>
                    <a:pt x="61" y="21515"/>
                    <a:pt x="61" y="21515"/>
                    <a:pt x="61" y="21515"/>
                  </a:cubicBezTo>
                  <a:cubicBezTo>
                    <a:pt x="155" y="21515"/>
                    <a:pt x="3855" y="16751"/>
                    <a:pt x="8351" y="10839"/>
                  </a:cubicBezTo>
                  <a:cubicBezTo>
                    <a:pt x="12870" y="4899"/>
                    <a:pt x="16487" y="46"/>
                    <a:pt x="16427" y="0"/>
                  </a:cubicBezTo>
                  <a:cubicBezTo>
                    <a:pt x="16427" y="0"/>
                    <a:pt x="16427" y="0"/>
                    <a:pt x="16426"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6"/>
            <p:cNvSpPr/>
            <p:nvPr/>
          </p:nvSpPr>
          <p:spPr>
            <a:xfrm>
              <a:off x="2543475" y="3306650"/>
              <a:ext cx="163000" cy="63225"/>
            </a:xfrm>
            <a:custGeom>
              <a:rect b="b" l="l" r="r" t="t"/>
              <a:pathLst>
                <a:path extrusionOk="0" h="2529" w="6520">
                  <a:moveTo>
                    <a:pt x="28" y="1"/>
                  </a:moveTo>
                  <a:cubicBezTo>
                    <a:pt x="27" y="1"/>
                    <a:pt x="26" y="1"/>
                    <a:pt x="25" y="1"/>
                  </a:cubicBezTo>
                  <a:cubicBezTo>
                    <a:pt x="0" y="5"/>
                    <a:pt x="79" y="480"/>
                    <a:pt x="534" y="1086"/>
                  </a:cubicBezTo>
                  <a:cubicBezTo>
                    <a:pt x="971" y="1683"/>
                    <a:pt x="1860" y="2382"/>
                    <a:pt x="3032" y="2511"/>
                  </a:cubicBezTo>
                  <a:cubicBezTo>
                    <a:pt x="3150" y="2523"/>
                    <a:pt x="3267" y="2529"/>
                    <a:pt x="3383" y="2529"/>
                  </a:cubicBezTo>
                  <a:cubicBezTo>
                    <a:pt x="4406" y="2529"/>
                    <a:pt x="5277" y="2082"/>
                    <a:pt x="5772" y="1639"/>
                  </a:cubicBezTo>
                  <a:cubicBezTo>
                    <a:pt x="6343" y="1141"/>
                    <a:pt x="6520" y="692"/>
                    <a:pt x="6496" y="684"/>
                  </a:cubicBezTo>
                  <a:cubicBezTo>
                    <a:pt x="6494" y="683"/>
                    <a:pt x="6493" y="682"/>
                    <a:pt x="6491" y="682"/>
                  </a:cubicBezTo>
                  <a:cubicBezTo>
                    <a:pt x="6439" y="682"/>
                    <a:pt x="6203" y="1071"/>
                    <a:pt x="5652" y="1490"/>
                  </a:cubicBezTo>
                  <a:cubicBezTo>
                    <a:pt x="5156" y="1874"/>
                    <a:pt x="4340" y="2259"/>
                    <a:pt x="3403" y="2259"/>
                  </a:cubicBezTo>
                  <a:cubicBezTo>
                    <a:pt x="3291" y="2259"/>
                    <a:pt x="3176" y="2253"/>
                    <a:pt x="3061" y="2242"/>
                  </a:cubicBezTo>
                  <a:cubicBezTo>
                    <a:pt x="1983" y="2123"/>
                    <a:pt x="1135" y="1503"/>
                    <a:pt x="683" y="966"/>
                  </a:cubicBezTo>
                  <a:cubicBezTo>
                    <a:pt x="224" y="434"/>
                    <a:pt x="77" y="1"/>
                    <a:pt x="28"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56"/>
            <p:cNvSpPr/>
            <p:nvPr/>
          </p:nvSpPr>
          <p:spPr>
            <a:xfrm>
              <a:off x="2176900" y="1804100"/>
              <a:ext cx="89900" cy="390875"/>
            </a:xfrm>
            <a:custGeom>
              <a:rect b="b" l="l" r="r" t="t"/>
              <a:pathLst>
                <a:path extrusionOk="0" h="15635" w="3596">
                  <a:moveTo>
                    <a:pt x="2987" y="0"/>
                  </a:moveTo>
                  <a:cubicBezTo>
                    <a:pt x="1056" y="2144"/>
                    <a:pt x="1" y="5057"/>
                    <a:pt x="113" y="7940"/>
                  </a:cubicBezTo>
                  <a:cubicBezTo>
                    <a:pt x="225" y="10824"/>
                    <a:pt x="1503" y="13647"/>
                    <a:pt x="3596" y="15634"/>
                  </a:cubicBezTo>
                  <a:lnTo>
                    <a:pt x="2987" y="0"/>
                  </a:ln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56"/>
            <p:cNvSpPr/>
            <p:nvPr/>
          </p:nvSpPr>
          <p:spPr>
            <a:xfrm>
              <a:off x="2002025" y="2399600"/>
              <a:ext cx="206125" cy="409350"/>
            </a:xfrm>
            <a:custGeom>
              <a:rect b="b" l="l" r="r" t="t"/>
              <a:pathLst>
                <a:path extrusionOk="0" h="16374" w="8245">
                  <a:moveTo>
                    <a:pt x="3372" y="0"/>
                  </a:moveTo>
                  <a:cubicBezTo>
                    <a:pt x="3372" y="0"/>
                    <a:pt x="579" y="3154"/>
                    <a:pt x="1" y="15220"/>
                  </a:cubicBezTo>
                  <a:cubicBezTo>
                    <a:pt x="1" y="15220"/>
                    <a:pt x="6077" y="16373"/>
                    <a:pt x="7704" y="16373"/>
                  </a:cubicBezTo>
                  <a:cubicBezTo>
                    <a:pt x="7938" y="16373"/>
                    <a:pt x="8080" y="16349"/>
                    <a:pt x="8099" y="16295"/>
                  </a:cubicBezTo>
                  <a:cubicBezTo>
                    <a:pt x="8244" y="15860"/>
                    <a:pt x="3372" y="0"/>
                    <a:pt x="3372"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56"/>
            <p:cNvSpPr/>
            <p:nvPr/>
          </p:nvSpPr>
          <p:spPr>
            <a:xfrm>
              <a:off x="2052550" y="2251325"/>
              <a:ext cx="909800" cy="1026800"/>
            </a:xfrm>
            <a:custGeom>
              <a:rect b="b" l="l" r="r" t="t"/>
              <a:pathLst>
                <a:path extrusionOk="0" h="41072" w="36392">
                  <a:moveTo>
                    <a:pt x="33465" y="0"/>
                  </a:moveTo>
                  <a:cubicBezTo>
                    <a:pt x="28040" y="917"/>
                    <a:pt x="19840" y="1937"/>
                    <a:pt x="19840" y="1937"/>
                  </a:cubicBezTo>
                  <a:lnTo>
                    <a:pt x="18619" y="2040"/>
                  </a:lnTo>
                  <a:cubicBezTo>
                    <a:pt x="18619" y="2040"/>
                    <a:pt x="10154" y="2482"/>
                    <a:pt x="9974" y="2503"/>
                  </a:cubicBezTo>
                  <a:cubicBezTo>
                    <a:pt x="6432" y="2932"/>
                    <a:pt x="2313" y="3203"/>
                    <a:pt x="806" y="6992"/>
                  </a:cubicBezTo>
                  <a:cubicBezTo>
                    <a:pt x="1" y="9019"/>
                    <a:pt x="766" y="12062"/>
                    <a:pt x="2080" y="15198"/>
                  </a:cubicBezTo>
                  <a:lnTo>
                    <a:pt x="5211" y="24829"/>
                  </a:lnTo>
                  <a:cubicBezTo>
                    <a:pt x="6461" y="30124"/>
                    <a:pt x="4466" y="29872"/>
                    <a:pt x="3372" y="35200"/>
                  </a:cubicBezTo>
                  <a:cubicBezTo>
                    <a:pt x="3206" y="36007"/>
                    <a:pt x="2622" y="40332"/>
                    <a:pt x="2639" y="41072"/>
                  </a:cubicBezTo>
                  <a:lnTo>
                    <a:pt x="27054" y="41072"/>
                  </a:lnTo>
                  <a:lnTo>
                    <a:pt x="26660" y="37257"/>
                  </a:lnTo>
                  <a:cubicBezTo>
                    <a:pt x="26660" y="37257"/>
                    <a:pt x="23870" y="22747"/>
                    <a:pt x="23890" y="22556"/>
                  </a:cubicBezTo>
                  <a:lnTo>
                    <a:pt x="24330" y="21631"/>
                  </a:lnTo>
                  <a:cubicBezTo>
                    <a:pt x="25482" y="19210"/>
                    <a:pt x="25522" y="16407"/>
                    <a:pt x="24437" y="13954"/>
                  </a:cubicBezTo>
                  <a:lnTo>
                    <a:pt x="36392" y="9866"/>
                  </a:lnTo>
                  <a:lnTo>
                    <a:pt x="33465" y="0"/>
                  </a:ln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6"/>
            <p:cNvSpPr/>
            <p:nvPr/>
          </p:nvSpPr>
          <p:spPr>
            <a:xfrm>
              <a:off x="2616175" y="2501850"/>
              <a:ext cx="343525" cy="122050"/>
            </a:xfrm>
            <a:custGeom>
              <a:rect b="b" l="l" r="r" t="t"/>
              <a:pathLst>
                <a:path extrusionOk="0" h="4882" w="13741">
                  <a:moveTo>
                    <a:pt x="13720" y="1"/>
                  </a:moveTo>
                  <a:cubicBezTo>
                    <a:pt x="13668" y="1"/>
                    <a:pt x="13477" y="45"/>
                    <a:pt x="13173" y="126"/>
                  </a:cubicBezTo>
                  <a:cubicBezTo>
                    <a:pt x="12816" y="222"/>
                    <a:pt x="12302" y="370"/>
                    <a:pt x="11670" y="556"/>
                  </a:cubicBezTo>
                  <a:cubicBezTo>
                    <a:pt x="10405" y="932"/>
                    <a:pt x="8662" y="1461"/>
                    <a:pt x="6743" y="2075"/>
                  </a:cubicBezTo>
                  <a:cubicBezTo>
                    <a:pt x="4822" y="2690"/>
                    <a:pt x="3108" y="3331"/>
                    <a:pt x="1904" y="3883"/>
                  </a:cubicBezTo>
                  <a:cubicBezTo>
                    <a:pt x="1300" y="4152"/>
                    <a:pt x="823" y="4399"/>
                    <a:pt x="497" y="4575"/>
                  </a:cubicBezTo>
                  <a:cubicBezTo>
                    <a:pt x="175" y="4755"/>
                    <a:pt x="1" y="4863"/>
                    <a:pt x="9" y="4879"/>
                  </a:cubicBezTo>
                  <a:cubicBezTo>
                    <a:pt x="10" y="4881"/>
                    <a:pt x="13" y="4882"/>
                    <a:pt x="16" y="4882"/>
                  </a:cubicBezTo>
                  <a:cubicBezTo>
                    <a:pt x="54" y="4882"/>
                    <a:pt x="239" y="4806"/>
                    <a:pt x="544" y="4669"/>
                  </a:cubicBezTo>
                  <a:cubicBezTo>
                    <a:pt x="883" y="4525"/>
                    <a:pt x="1369" y="4305"/>
                    <a:pt x="1979" y="4058"/>
                  </a:cubicBezTo>
                  <a:cubicBezTo>
                    <a:pt x="3196" y="3556"/>
                    <a:pt x="4909" y="2947"/>
                    <a:pt x="6826" y="2333"/>
                  </a:cubicBezTo>
                  <a:cubicBezTo>
                    <a:pt x="8742" y="1721"/>
                    <a:pt x="10477" y="1161"/>
                    <a:pt x="11727" y="740"/>
                  </a:cubicBezTo>
                  <a:cubicBezTo>
                    <a:pt x="12354" y="529"/>
                    <a:pt x="12857" y="354"/>
                    <a:pt x="13205" y="228"/>
                  </a:cubicBezTo>
                  <a:cubicBezTo>
                    <a:pt x="13552" y="100"/>
                    <a:pt x="13741" y="22"/>
                    <a:pt x="13735" y="5"/>
                  </a:cubicBezTo>
                  <a:cubicBezTo>
                    <a:pt x="13734" y="2"/>
                    <a:pt x="13729" y="1"/>
                    <a:pt x="13720"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6"/>
            <p:cNvSpPr/>
            <p:nvPr/>
          </p:nvSpPr>
          <p:spPr>
            <a:xfrm>
              <a:off x="2117975" y="2367250"/>
              <a:ext cx="806125" cy="6800"/>
            </a:xfrm>
            <a:custGeom>
              <a:rect b="b" l="l" r="r" t="t"/>
              <a:pathLst>
                <a:path extrusionOk="0" h="272" w="32245">
                  <a:moveTo>
                    <a:pt x="16122" y="0"/>
                  </a:moveTo>
                  <a:cubicBezTo>
                    <a:pt x="7217" y="0"/>
                    <a:pt x="0" y="61"/>
                    <a:pt x="0" y="137"/>
                  </a:cubicBezTo>
                  <a:cubicBezTo>
                    <a:pt x="0" y="211"/>
                    <a:pt x="7217" y="271"/>
                    <a:pt x="16122" y="271"/>
                  </a:cubicBezTo>
                  <a:cubicBezTo>
                    <a:pt x="25026" y="271"/>
                    <a:pt x="32245" y="211"/>
                    <a:pt x="32245" y="137"/>
                  </a:cubicBezTo>
                  <a:cubicBezTo>
                    <a:pt x="32245" y="61"/>
                    <a:pt x="25026" y="0"/>
                    <a:pt x="1612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6"/>
            <p:cNvSpPr/>
            <p:nvPr/>
          </p:nvSpPr>
          <p:spPr>
            <a:xfrm>
              <a:off x="2045625" y="2487125"/>
              <a:ext cx="897075" cy="6825"/>
            </a:xfrm>
            <a:custGeom>
              <a:rect b="b" l="l" r="r" t="t"/>
              <a:pathLst>
                <a:path extrusionOk="0" h="273" w="35883">
                  <a:moveTo>
                    <a:pt x="17942" y="0"/>
                  </a:moveTo>
                  <a:cubicBezTo>
                    <a:pt x="8032" y="0"/>
                    <a:pt x="1" y="61"/>
                    <a:pt x="1" y="136"/>
                  </a:cubicBezTo>
                  <a:cubicBezTo>
                    <a:pt x="1" y="212"/>
                    <a:pt x="8032" y="272"/>
                    <a:pt x="17942" y="272"/>
                  </a:cubicBezTo>
                  <a:cubicBezTo>
                    <a:pt x="27849" y="272"/>
                    <a:pt x="35882" y="210"/>
                    <a:pt x="35882" y="136"/>
                  </a:cubicBezTo>
                  <a:cubicBezTo>
                    <a:pt x="35882" y="61"/>
                    <a:pt x="27849" y="0"/>
                    <a:pt x="1794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6"/>
            <p:cNvSpPr/>
            <p:nvPr/>
          </p:nvSpPr>
          <p:spPr>
            <a:xfrm>
              <a:off x="2020800" y="2623550"/>
              <a:ext cx="74800" cy="6800"/>
            </a:xfrm>
            <a:custGeom>
              <a:rect b="b" l="l" r="r" t="t"/>
              <a:pathLst>
                <a:path extrusionOk="0" h="272" w="2992">
                  <a:moveTo>
                    <a:pt x="1496" y="1"/>
                  </a:moveTo>
                  <a:cubicBezTo>
                    <a:pt x="670" y="1"/>
                    <a:pt x="1" y="61"/>
                    <a:pt x="1" y="137"/>
                  </a:cubicBezTo>
                  <a:cubicBezTo>
                    <a:pt x="1" y="211"/>
                    <a:pt x="670" y="271"/>
                    <a:pt x="1496" y="271"/>
                  </a:cubicBezTo>
                  <a:cubicBezTo>
                    <a:pt x="2322" y="271"/>
                    <a:pt x="2992" y="211"/>
                    <a:pt x="2992" y="137"/>
                  </a:cubicBezTo>
                  <a:cubicBezTo>
                    <a:pt x="2992" y="61"/>
                    <a:pt x="2322" y="1"/>
                    <a:pt x="1496" y="1"/>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6"/>
            <p:cNvSpPr/>
            <p:nvPr/>
          </p:nvSpPr>
          <p:spPr>
            <a:xfrm>
              <a:off x="2095575" y="2627675"/>
              <a:ext cx="586700" cy="6825"/>
            </a:xfrm>
            <a:custGeom>
              <a:rect b="b" l="l" r="r" t="t"/>
              <a:pathLst>
                <a:path extrusionOk="0" h="273" w="23468">
                  <a:moveTo>
                    <a:pt x="11734" y="0"/>
                  </a:moveTo>
                  <a:cubicBezTo>
                    <a:pt x="5253" y="0"/>
                    <a:pt x="1" y="61"/>
                    <a:pt x="1" y="136"/>
                  </a:cubicBezTo>
                  <a:cubicBezTo>
                    <a:pt x="1" y="212"/>
                    <a:pt x="5253" y="272"/>
                    <a:pt x="11734" y="272"/>
                  </a:cubicBezTo>
                  <a:cubicBezTo>
                    <a:pt x="18213" y="272"/>
                    <a:pt x="23468" y="212"/>
                    <a:pt x="23468" y="136"/>
                  </a:cubicBezTo>
                  <a:cubicBezTo>
                    <a:pt x="23468" y="61"/>
                    <a:pt x="18213" y="0"/>
                    <a:pt x="11734"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6"/>
            <p:cNvSpPr/>
            <p:nvPr/>
          </p:nvSpPr>
          <p:spPr>
            <a:xfrm>
              <a:off x="2142775" y="2768250"/>
              <a:ext cx="526550" cy="6800"/>
            </a:xfrm>
            <a:custGeom>
              <a:rect b="b" l="l" r="r" t="t"/>
              <a:pathLst>
                <a:path extrusionOk="0" h="272" w="21062">
                  <a:moveTo>
                    <a:pt x="10531" y="0"/>
                  </a:moveTo>
                  <a:cubicBezTo>
                    <a:pt x="4715" y="0"/>
                    <a:pt x="0" y="60"/>
                    <a:pt x="0" y="135"/>
                  </a:cubicBezTo>
                  <a:cubicBezTo>
                    <a:pt x="0" y="211"/>
                    <a:pt x="4716" y="271"/>
                    <a:pt x="10531" y="271"/>
                  </a:cubicBezTo>
                  <a:cubicBezTo>
                    <a:pt x="16347" y="271"/>
                    <a:pt x="21062" y="211"/>
                    <a:pt x="21062" y="135"/>
                  </a:cubicBezTo>
                  <a:cubicBezTo>
                    <a:pt x="21062" y="60"/>
                    <a:pt x="16348" y="0"/>
                    <a:pt x="10531"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6"/>
            <p:cNvSpPr/>
            <p:nvPr/>
          </p:nvSpPr>
          <p:spPr>
            <a:xfrm>
              <a:off x="2188250" y="2898450"/>
              <a:ext cx="477250" cy="6825"/>
            </a:xfrm>
            <a:custGeom>
              <a:rect b="b" l="l" r="r" t="t"/>
              <a:pathLst>
                <a:path extrusionOk="0" h="273" w="19090">
                  <a:moveTo>
                    <a:pt x="9546" y="0"/>
                  </a:moveTo>
                  <a:cubicBezTo>
                    <a:pt x="4273" y="0"/>
                    <a:pt x="0" y="61"/>
                    <a:pt x="0" y="136"/>
                  </a:cubicBezTo>
                  <a:cubicBezTo>
                    <a:pt x="0" y="212"/>
                    <a:pt x="4275" y="272"/>
                    <a:pt x="9546" y="272"/>
                  </a:cubicBezTo>
                  <a:cubicBezTo>
                    <a:pt x="14817" y="272"/>
                    <a:pt x="19090" y="210"/>
                    <a:pt x="19090" y="136"/>
                  </a:cubicBezTo>
                  <a:cubicBezTo>
                    <a:pt x="19090" y="61"/>
                    <a:pt x="14818" y="0"/>
                    <a:pt x="9546"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6"/>
            <p:cNvSpPr/>
            <p:nvPr/>
          </p:nvSpPr>
          <p:spPr>
            <a:xfrm>
              <a:off x="2175825" y="3003875"/>
              <a:ext cx="510575" cy="6800"/>
            </a:xfrm>
            <a:custGeom>
              <a:rect b="b" l="l" r="r" t="t"/>
              <a:pathLst>
                <a:path extrusionOk="0" h="272" w="20423">
                  <a:moveTo>
                    <a:pt x="10212" y="0"/>
                  </a:moveTo>
                  <a:cubicBezTo>
                    <a:pt x="4572" y="0"/>
                    <a:pt x="1" y="61"/>
                    <a:pt x="1" y="135"/>
                  </a:cubicBezTo>
                  <a:cubicBezTo>
                    <a:pt x="1" y="210"/>
                    <a:pt x="4573" y="271"/>
                    <a:pt x="10212" y="271"/>
                  </a:cubicBezTo>
                  <a:cubicBezTo>
                    <a:pt x="15851" y="271"/>
                    <a:pt x="20422" y="210"/>
                    <a:pt x="20422" y="135"/>
                  </a:cubicBezTo>
                  <a:cubicBezTo>
                    <a:pt x="20422" y="61"/>
                    <a:pt x="15852" y="0"/>
                    <a:pt x="10212"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6"/>
            <p:cNvSpPr/>
            <p:nvPr/>
          </p:nvSpPr>
          <p:spPr>
            <a:xfrm>
              <a:off x="2138650" y="3138250"/>
              <a:ext cx="580800" cy="6800"/>
            </a:xfrm>
            <a:custGeom>
              <a:rect b="b" l="l" r="r" t="t"/>
              <a:pathLst>
                <a:path extrusionOk="0" h="272" w="23232">
                  <a:moveTo>
                    <a:pt x="11617" y="0"/>
                  </a:moveTo>
                  <a:cubicBezTo>
                    <a:pt x="5200" y="0"/>
                    <a:pt x="0" y="60"/>
                    <a:pt x="0" y="135"/>
                  </a:cubicBezTo>
                  <a:cubicBezTo>
                    <a:pt x="0" y="210"/>
                    <a:pt x="5202" y="271"/>
                    <a:pt x="11617" y="271"/>
                  </a:cubicBezTo>
                  <a:cubicBezTo>
                    <a:pt x="18031" y="271"/>
                    <a:pt x="23232" y="210"/>
                    <a:pt x="23232" y="135"/>
                  </a:cubicBezTo>
                  <a:cubicBezTo>
                    <a:pt x="23232" y="61"/>
                    <a:pt x="18034" y="0"/>
                    <a:pt x="11617" y="0"/>
                  </a:cubicBezTo>
                  <a:close/>
                </a:path>
              </a:pathLst>
            </a:custGeom>
            <a:solidFill>
              <a:srgbClr val="FAFA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6"/>
            <p:cNvSpPr/>
            <p:nvPr/>
          </p:nvSpPr>
          <p:spPr>
            <a:xfrm>
              <a:off x="2070875" y="2545575"/>
              <a:ext cx="108750" cy="315250"/>
            </a:xfrm>
            <a:custGeom>
              <a:rect b="b" l="l" r="r" t="t"/>
              <a:pathLst>
                <a:path extrusionOk="0" h="12610" w="4350">
                  <a:moveTo>
                    <a:pt x="19" y="0"/>
                  </a:moveTo>
                  <a:cubicBezTo>
                    <a:pt x="19" y="0"/>
                    <a:pt x="19" y="1"/>
                    <a:pt x="19" y="1"/>
                  </a:cubicBezTo>
                  <a:cubicBezTo>
                    <a:pt x="1" y="4"/>
                    <a:pt x="34" y="189"/>
                    <a:pt x="103" y="520"/>
                  </a:cubicBezTo>
                  <a:cubicBezTo>
                    <a:pt x="174" y="850"/>
                    <a:pt x="297" y="1324"/>
                    <a:pt x="460" y="1906"/>
                  </a:cubicBezTo>
                  <a:cubicBezTo>
                    <a:pt x="787" y="3069"/>
                    <a:pt x="1306" y="4657"/>
                    <a:pt x="1939" y="6388"/>
                  </a:cubicBezTo>
                  <a:cubicBezTo>
                    <a:pt x="2568" y="8118"/>
                    <a:pt x="3172" y="9671"/>
                    <a:pt x="3602" y="10797"/>
                  </a:cubicBezTo>
                  <a:lnTo>
                    <a:pt x="4115" y="12129"/>
                  </a:lnTo>
                  <a:cubicBezTo>
                    <a:pt x="4236" y="12439"/>
                    <a:pt x="4311" y="12609"/>
                    <a:pt x="4330" y="12609"/>
                  </a:cubicBezTo>
                  <a:cubicBezTo>
                    <a:pt x="4330" y="12609"/>
                    <a:pt x="4331" y="12609"/>
                    <a:pt x="4331" y="12609"/>
                  </a:cubicBezTo>
                  <a:cubicBezTo>
                    <a:pt x="4349" y="12604"/>
                    <a:pt x="4308" y="12420"/>
                    <a:pt x="4215" y="12096"/>
                  </a:cubicBezTo>
                  <a:cubicBezTo>
                    <a:pt x="4122" y="11771"/>
                    <a:pt x="3977" y="11304"/>
                    <a:pt x="3782" y="10733"/>
                  </a:cubicBezTo>
                  <a:cubicBezTo>
                    <a:pt x="3399" y="9587"/>
                    <a:pt x="2821" y="8023"/>
                    <a:pt x="2193" y="6295"/>
                  </a:cubicBezTo>
                  <a:cubicBezTo>
                    <a:pt x="1562" y="4567"/>
                    <a:pt x="1018" y="2995"/>
                    <a:pt x="643" y="1851"/>
                  </a:cubicBezTo>
                  <a:cubicBezTo>
                    <a:pt x="272" y="714"/>
                    <a:pt x="62" y="0"/>
                    <a:pt x="1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56"/>
          <p:cNvSpPr txBox="1"/>
          <p:nvPr/>
        </p:nvSpPr>
        <p:spPr>
          <a:xfrm>
            <a:off x="935650" y="1408400"/>
            <a:ext cx="2096100" cy="403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US" sz="1800">
                <a:solidFill>
                  <a:srgbClr val="EF475B"/>
                </a:solidFill>
                <a:latin typeface="Righteous"/>
                <a:ea typeface="Righteous"/>
                <a:cs typeface="Righteous"/>
                <a:sym typeface="Righteous"/>
              </a:rPr>
              <a:t>Goal</a:t>
            </a:r>
            <a:endParaRPr sz="1800">
              <a:solidFill>
                <a:srgbClr val="EF475B"/>
              </a:solidFill>
              <a:latin typeface="Righteous"/>
              <a:ea typeface="Righteous"/>
              <a:cs typeface="Righteous"/>
              <a:sym typeface="Righteous"/>
            </a:endParaRPr>
          </a:p>
        </p:txBody>
      </p:sp>
      <p:sp>
        <p:nvSpPr>
          <p:cNvPr id="496" name="Google Shape;496;p56"/>
          <p:cNvSpPr txBox="1"/>
          <p:nvPr/>
        </p:nvSpPr>
        <p:spPr>
          <a:xfrm>
            <a:off x="935650" y="1771575"/>
            <a:ext cx="2096100" cy="9288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rgbClr val="263238"/>
                </a:solidFill>
                <a:latin typeface="Abel"/>
                <a:ea typeface="Abel"/>
                <a:cs typeface="Abel"/>
                <a:sym typeface="Abel"/>
              </a:rPr>
              <a:t>= Optimizing  metrics. Metrics can always be improved and can degrade if models are not updated. </a:t>
            </a:r>
            <a:endParaRPr>
              <a:solidFill>
                <a:srgbClr val="263238"/>
              </a:solidFill>
              <a:latin typeface="Abel"/>
              <a:ea typeface="Abel"/>
              <a:cs typeface="Abel"/>
              <a:sym typeface="Abel"/>
            </a:endParaRPr>
          </a:p>
        </p:txBody>
      </p:sp>
      <p:sp>
        <p:nvSpPr>
          <p:cNvPr id="497" name="Google Shape;497;p56"/>
          <p:cNvSpPr txBox="1"/>
          <p:nvPr/>
        </p:nvSpPr>
        <p:spPr>
          <a:xfrm>
            <a:off x="935650" y="2985825"/>
            <a:ext cx="2096100" cy="4038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US" sz="1800">
                <a:solidFill>
                  <a:srgbClr val="EF475B"/>
                </a:solidFill>
                <a:latin typeface="Righteous"/>
                <a:ea typeface="Righteous"/>
                <a:cs typeface="Righteous"/>
                <a:sym typeface="Righteous"/>
              </a:rPr>
              <a:t>Quality</a:t>
            </a:r>
            <a:endParaRPr sz="1800">
              <a:solidFill>
                <a:srgbClr val="EF475B"/>
              </a:solidFill>
              <a:latin typeface="Righteous"/>
              <a:ea typeface="Righteous"/>
              <a:cs typeface="Righteous"/>
              <a:sym typeface="Righteous"/>
            </a:endParaRPr>
          </a:p>
        </p:txBody>
      </p:sp>
      <p:sp>
        <p:nvSpPr>
          <p:cNvPr id="498" name="Google Shape;498;p56"/>
          <p:cNvSpPr txBox="1"/>
          <p:nvPr/>
        </p:nvSpPr>
        <p:spPr>
          <a:xfrm>
            <a:off x="935650" y="3349125"/>
            <a:ext cx="2096100" cy="1022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a:solidFill>
                  <a:srgbClr val="263238"/>
                </a:solidFill>
                <a:latin typeface="Abel"/>
                <a:ea typeface="Abel"/>
                <a:cs typeface="Abel"/>
                <a:sym typeface="Abel"/>
              </a:rPr>
              <a:t>Depends on data, model, training parameters and code =&gt; we need to track all of these.</a:t>
            </a:r>
            <a:endParaRPr>
              <a:solidFill>
                <a:srgbClr val="263238"/>
              </a:solidFill>
              <a:latin typeface="Abel"/>
              <a:ea typeface="Abel"/>
              <a:cs typeface="Abel"/>
              <a:sym typeface="Abel"/>
            </a:endParaRPr>
          </a:p>
          <a:p>
            <a:pPr indent="0" lvl="0" marL="0" rtl="0" algn="r">
              <a:spcBef>
                <a:spcPts val="0"/>
              </a:spcBef>
              <a:spcAft>
                <a:spcPts val="0"/>
              </a:spcAft>
              <a:buNone/>
            </a:pPr>
            <a:r>
              <a:t/>
            </a:r>
            <a:endParaRPr>
              <a:solidFill>
                <a:srgbClr val="263238"/>
              </a:solidFill>
              <a:latin typeface="Abel"/>
              <a:ea typeface="Abel"/>
              <a:cs typeface="Abel"/>
              <a:sym typeface="Abel"/>
            </a:endParaRPr>
          </a:p>
        </p:txBody>
      </p:sp>
      <p:sp>
        <p:nvSpPr>
          <p:cNvPr id="499" name="Google Shape;499;p56"/>
          <p:cNvSpPr txBox="1"/>
          <p:nvPr/>
        </p:nvSpPr>
        <p:spPr>
          <a:xfrm>
            <a:off x="6112225" y="1408400"/>
            <a:ext cx="2096100" cy="403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US" sz="1800">
                <a:solidFill>
                  <a:srgbClr val="EF475B"/>
                </a:solidFill>
                <a:latin typeface="Righteous"/>
                <a:ea typeface="Righteous"/>
                <a:cs typeface="Righteous"/>
                <a:sym typeface="Righteous"/>
              </a:rPr>
              <a:t>Tools</a:t>
            </a:r>
            <a:endParaRPr sz="1800">
              <a:solidFill>
                <a:srgbClr val="EF475B"/>
              </a:solidFill>
              <a:latin typeface="Righteous"/>
              <a:ea typeface="Righteous"/>
              <a:cs typeface="Righteous"/>
              <a:sym typeface="Righteous"/>
            </a:endParaRPr>
          </a:p>
        </p:txBody>
      </p:sp>
      <p:sp>
        <p:nvSpPr>
          <p:cNvPr id="500" name="Google Shape;500;p56"/>
          <p:cNvSpPr txBox="1"/>
          <p:nvPr/>
        </p:nvSpPr>
        <p:spPr>
          <a:xfrm>
            <a:off x="6112225" y="1771575"/>
            <a:ext cx="2096100" cy="12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263238"/>
                </a:solidFill>
                <a:latin typeface="Abel"/>
                <a:ea typeface="Abel"/>
                <a:cs typeface="Abel"/>
                <a:sym typeface="Abel"/>
              </a:rPr>
              <a:t>Data Scientists use various tools/libraries for data preparation and modelling =&gt; experiment </a:t>
            </a:r>
            <a:r>
              <a:rPr b="1" lang="en-US">
                <a:solidFill>
                  <a:srgbClr val="263238"/>
                </a:solidFill>
                <a:latin typeface="Abel"/>
                <a:ea typeface="Abel"/>
                <a:cs typeface="Abel"/>
                <a:sym typeface="Abel"/>
              </a:rPr>
              <a:t>tracking </a:t>
            </a:r>
            <a:r>
              <a:rPr lang="en-US">
                <a:solidFill>
                  <a:srgbClr val="263238"/>
                </a:solidFill>
                <a:latin typeface="Abel"/>
                <a:ea typeface="Abel"/>
                <a:cs typeface="Abel"/>
                <a:sym typeface="Abel"/>
              </a:rPr>
              <a:t>and </a:t>
            </a:r>
            <a:r>
              <a:rPr b="1" lang="en-US">
                <a:solidFill>
                  <a:srgbClr val="263238"/>
                </a:solidFill>
                <a:latin typeface="Abel"/>
                <a:ea typeface="Abel"/>
                <a:cs typeface="Abel"/>
                <a:sym typeface="Abel"/>
              </a:rPr>
              <a:t>sharing</a:t>
            </a:r>
            <a:r>
              <a:rPr lang="en-US">
                <a:solidFill>
                  <a:srgbClr val="263238"/>
                </a:solidFill>
                <a:latin typeface="Abel"/>
                <a:ea typeface="Abel"/>
                <a:cs typeface="Abel"/>
                <a:sym typeface="Abel"/>
              </a:rPr>
              <a:t> is challenging.</a:t>
            </a:r>
            <a:endParaRPr>
              <a:solidFill>
                <a:srgbClr val="263238"/>
              </a:solidFill>
              <a:latin typeface="Abel"/>
              <a:ea typeface="Abel"/>
              <a:cs typeface="Abel"/>
              <a:sym typeface="Abel"/>
            </a:endParaRPr>
          </a:p>
          <a:p>
            <a:pPr indent="0" lvl="0" marL="0" rtl="0" algn="l">
              <a:spcBef>
                <a:spcPts val="0"/>
              </a:spcBef>
              <a:spcAft>
                <a:spcPts val="0"/>
              </a:spcAft>
              <a:buNone/>
            </a:pPr>
            <a:r>
              <a:t/>
            </a:r>
            <a:endParaRPr>
              <a:solidFill>
                <a:srgbClr val="263238"/>
              </a:solidFill>
              <a:latin typeface="Abel"/>
              <a:ea typeface="Abel"/>
              <a:cs typeface="Abel"/>
              <a:sym typeface="Abel"/>
            </a:endParaRPr>
          </a:p>
        </p:txBody>
      </p:sp>
      <p:sp>
        <p:nvSpPr>
          <p:cNvPr id="501" name="Google Shape;501;p56"/>
          <p:cNvSpPr txBox="1"/>
          <p:nvPr/>
        </p:nvSpPr>
        <p:spPr>
          <a:xfrm>
            <a:off x="6112225" y="2985825"/>
            <a:ext cx="2096100" cy="403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US" sz="1800">
                <a:solidFill>
                  <a:srgbClr val="EF475B"/>
                </a:solidFill>
                <a:latin typeface="Righteous"/>
                <a:ea typeface="Righteous"/>
                <a:cs typeface="Righteous"/>
                <a:sym typeface="Righteous"/>
              </a:rPr>
              <a:t>Deployment</a:t>
            </a:r>
            <a:endParaRPr sz="1800">
              <a:solidFill>
                <a:srgbClr val="EF475B"/>
              </a:solidFill>
              <a:latin typeface="Righteous"/>
              <a:ea typeface="Righteous"/>
              <a:cs typeface="Righteous"/>
              <a:sym typeface="Righteous"/>
            </a:endParaRPr>
          </a:p>
        </p:txBody>
      </p:sp>
      <p:sp>
        <p:nvSpPr>
          <p:cNvPr id="502" name="Google Shape;502;p56"/>
          <p:cNvSpPr txBox="1"/>
          <p:nvPr/>
        </p:nvSpPr>
        <p:spPr>
          <a:xfrm>
            <a:off x="6112225" y="3349125"/>
            <a:ext cx="2096100" cy="75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a:solidFill>
                  <a:srgbClr val="263238"/>
                </a:solidFill>
                <a:latin typeface="Abel"/>
                <a:ea typeface="Abel"/>
                <a:cs typeface="Abel"/>
                <a:sym typeface="Abel"/>
              </a:rPr>
              <a:t>A same model might need to be </a:t>
            </a:r>
            <a:r>
              <a:rPr lang="en-US">
                <a:solidFill>
                  <a:srgbClr val="263238"/>
                </a:solidFill>
                <a:latin typeface="Abel"/>
                <a:ea typeface="Abel"/>
                <a:cs typeface="Abel"/>
                <a:sym typeface="Abel"/>
              </a:rPr>
              <a:t>deployed</a:t>
            </a:r>
            <a:r>
              <a:rPr lang="en-US">
                <a:solidFill>
                  <a:srgbClr val="263238"/>
                </a:solidFill>
                <a:latin typeface="Abel"/>
                <a:ea typeface="Abel"/>
                <a:cs typeface="Abel"/>
                <a:sym typeface="Abel"/>
              </a:rPr>
              <a:t> in various environments.</a:t>
            </a:r>
            <a:endParaRPr>
              <a:solidFill>
                <a:srgbClr val="263238"/>
              </a:solidFill>
              <a:latin typeface="Abel"/>
              <a:ea typeface="Abel"/>
              <a:cs typeface="Abel"/>
              <a:sym typeface="A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 name="Shape 506"/>
        <p:cNvGrpSpPr/>
        <p:nvPr/>
      </p:nvGrpSpPr>
      <p:grpSpPr>
        <a:xfrm>
          <a:off x="0" y="0"/>
          <a:ext cx="0" cy="0"/>
          <a:chOff x="0" y="0"/>
          <a:chExt cx="0" cy="0"/>
        </a:xfrm>
      </p:grpSpPr>
      <p:sp>
        <p:nvSpPr>
          <p:cNvPr id="507" name="Google Shape;507;p57"/>
          <p:cNvSpPr txBox="1"/>
          <p:nvPr>
            <p:ph idx="2" type="title"/>
          </p:nvPr>
        </p:nvSpPr>
        <p:spPr>
          <a:xfrm>
            <a:off x="768900" y="-54000"/>
            <a:ext cx="82323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US"/>
              <a:t>MLFlow Solutions</a:t>
            </a:r>
            <a:endParaRPr/>
          </a:p>
        </p:txBody>
      </p:sp>
      <p:sp>
        <p:nvSpPr>
          <p:cNvPr id="508" name="Google Shape;508;p57"/>
          <p:cNvSpPr txBox="1"/>
          <p:nvPr/>
        </p:nvSpPr>
        <p:spPr>
          <a:xfrm>
            <a:off x="314700" y="2207225"/>
            <a:ext cx="15333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Tracking</a:t>
            </a:r>
            <a:endParaRPr b="1" sz="1800">
              <a:solidFill>
                <a:srgbClr val="EF475B"/>
              </a:solidFill>
              <a:latin typeface="Karla"/>
              <a:ea typeface="Karla"/>
              <a:cs typeface="Karla"/>
              <a:sym typeface="Karla"/>
            </a:endParaRPr>
          </a:p>
        </p:txBody>
      </p:sp>
      <p:sp>
        <p:nvSpPr>
          <p:cNvPr id="509" name="Google Shape;509;p57"/>
          <p:cNvSpPr txBox="1"/>
          <p:nvPr/>
        </p:nvSpPr>
        <p:spPr>
          <a:xfrm>
            <a:off x="99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solidFill>
                  <a:srgbClr val="263238"/>
                </a:solidFill>
                <a:latin typeface="Karla"/>
                <a:ea typeface="Karla"/>
                <a:cs typeface="Karla"/>
                <a:sym typeface="Karla"/>
              </a:rPr>
              <a:t>Record and query experiments: code, data, config, and results</a:t>
            </a:r>
            <a:endParaRPr b="1">
              <a:solidFill>
                <a:srgbClr val="263238"/>
              </a:solidFill>
              <a:latin typeface="Karla"/>
              <a:ea typeface="Karla"/>
              <a:cs typeface="Karla"/>
              <a:sym typeface="Karla"/>
            </a:endParaRPr>
          </a:p>
        </p:txBody>
      </p:sp>
      <p:sp>
        <p:nvSpPr>
          <p:cNvPr id="510" name="Google Shape;510;p57"/>
          <p:cNvSpPr txBox="1"/>
          <p:nvPr/>
        </p:nvSpPr>
        <p:spPr>
          <a:xfrm>
            <a:off x="2990550" y="2207225"/>
            <a:ext cx="10965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Projects</a:t>
            </a:r>
            <a:endParaRPr b="1" sz="1800">
              <a:solidFill>
                <a:srgbClr val="EF475B"/>
              </a:solidFill>
              <a:latin typeface="Karla"/>
              <a:ea typeface="Karla"/>
              <a:cs typeface="Karla"/>
              <a:sym typeface="Karla"/>
            </a:endParaRPr>
          </a:p>
        </p:txBody>
      </p:sp>
      <p:sp>
        <p:nvSpPr>
          <p:cNvPr id="511" name="Google Shape;511;p57"/>
          <p:cNvSpPr txBox="1"/>
          <p:nvPr/>
        </p:nvSpPr>
        <p:spPr>
          <a:xfrm>
            <a:off x="245715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Package data science code in a format to reproduce runs on any platform</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512" name="Google Shape;512;p57"/>
          <p:cNvSpPr txBox="1"/>
          <p:nvPr/>
        </p:nvSpPr>
        <p:spPr>
          <a:xfrm>
            <a:off x="5361600" y="2207225"/>
            <a:ext cx="12522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Models</a:t>
            </a:r>
            <a:endParaRPr b="1" sz="1800">
              <a:solidFill>
                <a:srgbClr val="EF475B"/>
              </a:solidFill>
              <a:latin typeface="Karla"/>
              <a:ea typeface="Karla"/>
              <a:cs typeface="Karla"/>
              <a:sym typeface="Karla"/>
            </a:endParaRPr>
          </a:p>
        </p:txBody>
      </p:sp>
      <p:sp>
        <p:nvSpPr>
          <p:cNvPr id="513" name="Google Shape;513;p57"/>
          <p:cNvSpPr txBox="1"/>
          <p:nvPr/>
        </p:nvSpPr>
        <p:spPr>
          <a:xfrm>
            <a:off x="49044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a:solidFill>
                  <a:srgbClr val="263238"/>
                </a:solidFill>
                <a:latin typeface="Karla"/>
                <a:ea typeface="Karla"/>
                <a:cs typeface="Karla"/>
                <a:sym typeface="Karla"/>
              </a:rPr>
              <a:t>Deploy machine learning models in diverse serving environments</a:t>
            </a:r>
            <a:endParaRPr b="1">
              <a:solidFill>
                <a:srgbClr val="263238"/>
              </a:solidFill>
              <a:latin typeface="Karla"/>
              <a:ea typeface="Karla"/>
              <a:cs typeface="Karla"/>
              <a:sym typeface="Karla"/>
            </a:endParaRPr>
          </a:p>
        </p:txBody>
      </p:sp>
      <p:sp>
        <p:nvSpPr>
          <p:cNvPr id="514" name="Google Shape;514;p57"/>
          <p:cNvSpPr/>
          <p:nvPr/>
        </p:nvSpPr>
        <p:spPr>
          <a:xfrm>
            <a:off x="6541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7"/>
          <p:cNvSpPr/>
          <p:nvPr/>
        </p:nvSpPr>
        <p:spPr>
          <a:xfrm>
            <a:off x="310140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7"/>
          <p:cNvSpPr/>
          <p:nvPr/>
        </p:nvSpPr>
        <p:spPr>
          <a:xfrm>
            <a:off x="55486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7"/>
          <p:cNvSpPr txBox="1"/>
          <p:nvPr/>
        </p:nvSpPr>
        <p:spPr>
          <a:xfrm>
            <a:off x="7419000" y="2207225"/>
            <a:ext cx="1337700" cy="49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1800">
                <a:solidFill>
                  <a:srgbClr val="EF475B"/>
                </a:solidFill>
                <a:latin typeface="Karla"/>
                <a:ea typeface="Karla"/>
                <a:cs typeface="Karla"/>
                <a:sym typeface="Karla"/>
              </a:rPr>
              <a:t>MLFlow Registry</a:t>
            </a:r>
            <a:endParaRPr b="1" sz="1800">
              <a:solidFill>
                <a:srgbClr val="EF475B"/>
              </a:solidFill>
              <a:latin typeface="Karla"/>
              <a:ea typeface="Karla"/>
              <a:cs typeface="Karla"/>
              <a:sym typeface="Karla"/>
            </a:endParaRPr>
          </a:p>
        </p:txBody>
      </p:sp>
      <p:sp>
        <p:nvSpPr>
          <p:cNvPr id="518" name="Google Shape;518;p57"/>
          <p:cNvSpPr txBox="1"/>
          <p:nvPr/>
        </p:nvSpPr>
        <p:spPr>
          <a:xfrm>
            <a:off x="7038000" y="2895124"/>
            <a:ext cx="2096100" cy="976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US">
                <a:solidFill>
                  <a:srgbClr val="263238"/>
                </a:solidFill>
                <a:latin typeface="Karla"/>
                <a:ea typeface="Karla"/>
                <a:cs typeface="Karla"/>
                <a:sym typeface="Karla"/>
              </a:rPr>
              <a:t>Store, annotate, discover, and manage models in a central repository</a:t>
            </a:r>
            <a:endParaRPr b="1">
              <a:solidFill>
                <a:srgbClr val="263238"/>
              </a:solidFill>
              <a:latin typeface="Karla"/>
              <a:ea typeface="Karla"/>
              <a:cs typeface="Karla"/>
              <a:sym typeface="Karla"/>
            </a:endParaRPr>
          </a:p>
          <a:p>
            <a:pPr indent="0" lvl="0" marL="0" rtl="0" algn="ctr">
              <a:spcBef>
                <a:spcPts val="0"/>
              </a:spcBef>
              <a:spcAft>
                <a:spcPts val="0"/>
              </a:spcAft>
              <a:buClr>
                <a:schemeClr val="dk1"/>
              </a:buClr>
              <a:buSzPts val="1100"/>
              <a:buFont typeface="Arial"/>
              <a:buNone/>
            </a:pPr>
            <a:r>
              <a:t/>
            </a:r>
            <a:endParaRPr b="1">
              <a:solidFill>
                <a:srgbClr val="263238"/>
              </a:solidFill>
              <a:latin typeface="Karla"/>
              <a:ea typeface="Karla"/>
              <a:cs typeface="Karla"/>
              <a:sym typeface="Karla"/>
            </a:endParaRPr>
          </a:p>
          <a:p>
            <a:pPr indent="0" lvl="0" marL="0" rtl="0" algn="ctr">
              <a:spcBef>
                <a:spcPts val="0"/>
              </a:spcBef>
              <a:spcAft>
                <a:spcPts val="0"/>
              </a:spcAft>
              <a:buNone/>
            </a:pPr>
            <a:r>
              <a:t/>
            </a:r>
            <a:endParaRPr b="1">
              <a:solidFill>
                <a:srgbClr val="263238"/>
              </a:solidFill>
              <a:latin typeface="Karla"/>
              <a:ea typeface="Karla"/>
              <a:cs typeface="Karla"/>
              <a:sym typeface="Karla"/>
            </a:endParaRPr>
          </a:p>
        </p:txBody>
      </p:sp>
      <p:sp>
        <p:nvSpPr>
          <p:cNvPr id="519" name="Google Shape;519;p57"/>
          <p:cNvSpPr/>
          <p:nvPr/>
        </p:nvSpPr>
        <p:spPr>
          <a:xfrm>
            <a:off x="7682257" y="1508913"/>
            <a:ext cx="807600" cy="807600"/>
          </a:xfrm>
          <a:prstGeom prst="ellipse">
            <a:avLst/>
          </a:prstGeom>
          <a:solidFill>
            <a:srgbClr val="E8505B">
              <a:alpha val="2633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7"/>
          <p:cNvSpPr txBox="1"/>
          <p:nvPr/>
        </p:nvSpPr>
        <p:spPr>
          <a:xfrm>
            <a:off x="6738200" y="4628175"/>
            <a:ext cx="2355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200" u="sng">
                <a:solidFill>
                  <a:schemeClr val="hlink"/>
                </a:solidFill>
                <a:hlinkClick r:id="rId3"/>
              </a:rPr>
              <a:t>Source</a:t>
            </a:r>
            <a:endParaRPr sz="1200"/>
          </a:p>
        </p:txBody>
      </p:sp>
      <p:grpSp>
        <p:nvGrpSpPr>
          <p:cNvPr id="521" name="Google Shape;521;p57"/>
          <p:cNvGrpSpPr/>
          <p:nvPr/>
        </p:nvGrpSpPr>
        <p:grpSpPr>
          <a:xfrm>
            <a:off x="7837237" y="1671792"/>
            <a:ext cx="501243" cy="499815"/>
            <a:chOff x="870939" y="2439293"/>
            <a:chExt cx="331993" cy="331993"/>
          </a:xfrm>
        </p:grpSpPr>
        <p:sp>
          <p:nvSpPr>
            <p:cNvPr id="522" name="Google Shape;522;p57"/>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7"/>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7"/>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7"/>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7"/>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7"/>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7"/>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7"/>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7"/>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7"/>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7"/>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57"/>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57"/>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7"/>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7"/>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7"/>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57"/>
          <p:cNvGrpSpPr/>
          <p:nvPr/>
        </p:nvGrpSpPr>
        <p:grpSpPr>
          <a:xfrm>
            <a:off x="5680357" y="1621000"/>
            <a:ext cx="577740" cy="586171"/>
            <a:chOff x="3095745" y="3805393"/>
            <a:chExt cx="352840" cy="354717"/>
          </a:xfrm>
        </p:grpSpPr>
        <p:sp>
          <p:nvSpPr>
            <p:cNvPr id="539" name="Google Shape;539;p57"/>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7"/>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7"/>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57"/>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57"/>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7"/>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 name="Google Shape;545;p57"/>
          <p:cNvGrpSpPr/>
          <p:nvPr/>
        </p:nvGrpSpPr>
        <p:grpSpPr>
          <a:xfrm>
            <a:off x="3178983" y="1671848"/>
            <a:ext cx="638485" cy="448084"/>
            <a:chOff x="7009649" y="1541981"/>
            <a:chExt cx="524940" cy="320655"/>
          </a:xfrm>
        </p:grpSpPr>
        <p:sp>
          <p:nvSpPr>
            <p:cNvPr id="546" name="Google Shape;546;p57"/>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7"/>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7"/>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57"/>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57"/>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7"/>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7"/>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7"/>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 name="Google Shape;554;p57"/>
          <p:cNvGrpSpPr/>
          <p:nvPr/>
        </p:nvGrpSpPr>
        <p:grpSpPr>
          <a:xfrm>
            <a:off x="730455" y="1723487"/>
            <a:ext cx="577738" cy="448070"/>
            <a:chOff x="5626763" y="2013829"/>
            <a:chExt cx="351722" cy="274788"/>
          </a:xfrm>
        </p:grpSpPr>
        <p:sp>
          <p:nvSpPr>
            <p:cNvPr id="555" name="Google Shape;555;p57"/>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7"/>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57"/>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57"/>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7"/>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7"/>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7"/>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57"/>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57"/>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7"/>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8" name="Shape 568"/>
        <p:cNvGrpSpPr/>
        <p:nvPr/>
      </p:nvGrpSpPr>
      <p:grpSpPr>
        <a:xfrm>
          <a:off x="0" y="0"/>
          <a:ext cx="0" cy="0"/>
          <a:chOff x="0" y="0"/>
          <a:chExt cx="0" cy="0"/>
        </a:xfrm>
      </p:grpSpPr>
      <p:sp>
        <p:nvSpPr>
          <p:cNvPr id="569" name="Google Shape;569;p58"/>
          <p:cNvSpPr txBox="1"/>
          <p:nvPr>
            <p:ph type="title"/>
          </p:nvPr>
        </p:nvSpPr>
        <p:spPr>
          <a:xfrm>
            <a:off x="451423" y="190414"/>
            <a:ext cx="7567500" cy="295800"/>
          </a:xfrm>
          <a:prstGeom prst="rect">
            <a:avLst/>
          </a:prstGeom>
        </p:spPr>
        <p:txBody>
          <a:bodyPr anchorCtr="0" anchor="t" bIns="41500" lIns="41500" spcFirstLastPara="1" rIns="41500" wrap="square" tIns="41500">
            <a:noAutofit/>
          </a:bodyPr>
          <a:lstStyle/>
          <a:p>
            <a:pPr indent="0" lvl="0" marL="0" rtl="0" algn="l">
              <a:spcBef>
                <a:spcPts val="0"/>
              </a:spcBef>
              <a:spcAft>
                <a:spcPts val="0"/>
              </a:spcAft>
              <a:buNone/>
            </a:pPr>
            <a:r>
              <a:rPr lang="en-US" sz="2600"/>
              <a:t>Outline of the day</a:t>
            </a:r>
            <a:endParaRPr sz="2600"/>
          </a:p>
        </p:txBody>
      </p:sp>
      <p:sp>
        <p:nvSpPr>
          <p:cNvPr id="570" name="Google Shape;570;p58"/>
          <p:cNvSpPr txBox="1"/>
          <p:nvPr>
            <p:ph idx="12" type="sldNum"/>
          </p:nvPr>
        </p:nvSpPr>
        <p:spPr>
          <a:xfrm>
            <a:off x="8670203" y="4962275"/>
            <a:ext cx="473700" cy="132900"/>
          </a:xfrm>
          <a:prstGeom prst="rect">
            <a:avLst/>
          </a:prstGeom>
        </p:spPr>
        <p:txBody>
          <a:bodyPr anchorCtr="0" anchor="t" bIns="0" lIns="0" spcFirstLastPara="1" rIns="0" wrap="square" tIns="0">
            <a:noAutofit/>
          </a:bodyPr>
          <a:lstStyle/>
          <a:p>
            <a:pPr indent="50800" lvl="0" marL="0" rtl="0" algn="l">
              <a:spcBef>
                <a:spcPts val="0"/>
              </a:spcBef>
              <a:spcAft>
                <a:spcPts val="0"/>
              </a:spcAft>
              <a:buClr>
                <a:srgbClr val="F5606E"/>
              </a:buClr>
              <a:buSzPts val="1000"/>
              <a:buFont typeface="Karla"/>
              <a:buNone/>
            </a:pPr>
            <a:fld id="{00000000-1234-1234-1234-123412341234}" type="slidenum">
              <a:rPr lang="en-US"/>
              <a:t>‹#›</a:t>
            </a:fld>
            <a:endParaRPr/>
          </a:p>
        </p:txBody>
      </p:sp>
      <p:grpSp>
        <p:nvGrpSpPr>
          <p:cNvPr id="571" name="Google Shape;571;p58"/>
          <p:cNvGrpSpPr/>
          <p:nvPr/>
        </p:nvGrpSpPr>
        <p:grpSpPr>
          <a:xfrm>
            <a:off x="1049201" y="2177724"/>
            <a:ext cx="7045580" cy="417358"/>
            <a:chOff x="935200" y="665825"/>
            <a:chExt cx="5611325" cy="332450"/>
          </a:xfrm>
        </p:grpSpPr>
        <p:sp>
          <p:nvSpPr>
            <p:cNvPr id="572" name="Google Shape;572;p58"/>
            <p:cNvSpPr/>
            <p:nvPr/>
          </p:nvSpPr>
          <p:spPr>
            <a:xfrm>
              <a:off x="935200" y="665825"/>
              <a:ext cx="702700" cy="332450"/>
            </a:xfrm>
            <a:custGeom>
              <a:rect b="b" l="l" r="r" t="t"/>
              <a:pathLst>
                <a:path extrusionOk="0" h="13298" w="28108">
                  <a:moveTo>
                    <a:pt x="6389" y="0"/>
                  </a:moveTo>
                  <a:cubicBezTo>
                    <a:pt x="2860" y="0"/>
                    <a:pt x="0" y="2860"/>
                    <a:pt x="0" y="6390"/>
                  </a:cubicBezTo>
                  <a:lnTo>
                    <a:pt x="0" y="6907"/>
                  </a:lnTo>
                  <a:cubicBezTo>
                    <a:pt x="0" y="10437"/>
                    <a:pt x="2860" y="13297"/>
                    <a:pt x="6389" y="13297"/>
                  </a:cubicBezTo>
                  <a:lnTo>
                    <a:pt x="28107" y="13297"/>
                  </a:lnTo>
                  <a:lnTo>
                    <a:pt x="28107" y="0"/>
                  </a:lnTo>
                  <a:close/>
                </a:path>
              </a:pathLst>
            </a:custGeom>
            <a:solidFill>
              <a:srgbClr val="263238"/>
            </a:solidFill>
            <a:ln cap="flat" cmpd="sng" w="9525">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58"/>
            <p:cNvSpPr/>
            <p:nvPr/>
          </p:nvSpPr>
          <p:spPr>
            <a:xfrm>
              <a:off x="1637825" y="665825"/>
              <a:ext cx="702725" cy="332450"/>
            </a:xfrm>
            <a:custGeom>
              <a:rect b="b" l="l" r="r" t="t"/>
              <a:pathLst>
                <a:path extrusionOk="0" h="13298" w="28109">
                  <a:moveTo>
                    <a:pt x="1" y="0"/>
                  </a:moveTo>
                  <a:lnTo>
                    <a:pt x="1" y="13297"/>
                  </a:lnTo>
                  <a:lnTo>
                    <a:pt x="28109" y="13297"/>
                  </a:lnTo>
                  <a:lnTo>
                    <a:pt x="28109" y="0"/>
                  </a:lnTo>
                  <a:close/>
                </a:path>
              </a:pathLst>
            </a:custGeom>
            <a:solidFill>
              <a:srgbClr val="263238"/>
            </a:solidFill>
            <a:ln cap="flat" cmpd="sng" w="9525">
              <a:solidFill>
                <a:srgbClr val="26323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58"/>
            <p:cNvSpPr/>
            <p:nvPr/>
          </p:nvSpPr>
          <p:spPr>
            <a:xfrm>
              <a:off x="2340525" y="665825"/>
              <a:ext cx="702700" cy="332450"/>
            </a:xfrm>
            <a:custGeom>
              <a:rect b="b" l="l" r="r" t="t"/>
              <a:pathLst>
                <a:path extrusionOk="0" h="13298" w="28108">
                  <a:moveTo>
                    <a:pt x="1" y="0"/>
                  </a:moveTo>
                  <a:lnTo>
                    <a:pt x="1" y="13297"/>
                  </a:lnTo>
                  <a:lnTo>
                    <a:pt x="28108" y="13297"/>
                  </a:lnTo>
                  <a:lnTo>
                    <a:pt x="28108" y="0"/>
                  </a:lnTo>
                  <a:close/>
                </a:path>
              </a:pathLst>
            </a:custGeom>
            <a:solidFill>
              <a:srgbClr val="455A64"/>
            </a:solidFill>
            <a:ln cap="flat" cmpd="sng" w="9525">
              <a:solidFill>
                <a:srgbClr val="455A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58"/>
            <p:cNvSpPr/>
            <p:nvPr/>
          </p:nvSpPr>
          <p:spPr>
            <a:xfrm>
              <a:off x="3043200" y="665825"/>
              <a:ext cx="702700" cy="332450"/>
            </a:xfrm>
            <a:custGeom>
              <a:rect b="b" l="l" r="r" t="t"/>
              <a:pathLst>
                <a:path extrusionOk="0" h="13298" w="28108">
                  <a:moveTo>
                    <a:pt x="1" y="0"/>
                  </a:moveTo>
                  <a:lnTo>
                    <a:pt x="1" y="13297"/>
                  </a:lnTo>
                  <a:lnTo>
                    <a:pt x="28107" y="13297"/>
                  </a:lnTo>
                  <a:lnTo>
                    <a:pt x="28107" y="0"/>
                  </a:lnTo>
                  <a:close/>
                </a:path>
              </a:pathLst>
            </a:custGeom>
            <a:solidFill>
              <a:srgbClr val="455A64"/>
            </a:solidFill>
            <a:ln cap="flat" cmpd="sng" w="9525">
              <a:solidFill>
                <a:srgbClr val="455A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8"/>
            <p:cNvSpPr/>
            <p:nvPr/>
          </p:nvSpPr>
          <p:spPr>
            <a:xfrm>
              <a:off x="3742975" y="665825"/>
              <a:ext cx="702700" cy="332450"/>
            </a:xfrm>
            <a:custGeom>
              <a:rect b="b" l="l" r="r" t="t"/>
              <a:pathLst>
                <a:path extrusionOk="0" h="13298" w="28108">
                  <a:moveTo>
                    <a:pt x="1" y="0"/>
                  </a:moveTo>
                  <a:lnTo>
                    <a:pt x="1" y="13297"/>
                  </a:lnTo>
                  <a:lnTo>
                    <a:pt x="28108" y="13297"/>
                  </a:lnTo>
                  <a:lnTo>
                    <a:pt x="28108"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8"/>
            <p:cNvSpPr/>
            <p:nvPr/>
          </p:nvSpPr>
          <p:spPr>
            <a:xfrm>
              <a:off x="4443300" y="665825"/>
              <a:ext cx="702675" cy="332450"/>
            </a:xfrm>
            <a:custGeom>
              <a:rect b="b" l="l" r="r" t="t"/>
              <a:pathLst>
                <a:path extrusionOk="0" h="13298" w="28107">
                  <a:moveTo>
                    <a:pt x="0" y="0"/>
                  </a:moveTo>
                  <a:lnTo>
                    <a:pt x="0" y="13297"/>
                  </a:lnTo>
                  <a:lnTo>
                    <a:pt x="28107" y="13297"/>
                  </a:lnTo>
                  <a:lnTo>
                    <a:pt x="28107" y="0"/>
                  </a:lnTo>
                  <a:close/>
                </a:path>
              </a:pathLst>
            </a:custGeom>
            <a:solidFill>
              <a:srgbClr val="EF475B"/>
            </a:solidFill>
            <a:ln cap="flat" cmpd="sng" w="9525">
              <a:solidFill>
                <a:srgbClr val="EF47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8"/>
            <p:cNvSpPr/>
            <p:nvPr/>
          </p:nvSpPr>
          <p:spPr>
            <a:xfrm>
              <a:off x="5143550" y="665825"/>
              <a:ext cx="702700" cy="332450"/>
            </a:xfrm>
            <a:custGeom>
              <a:rect b="b" l="l" r="r" t="t"/>
              <a:pathLst>
                <a:path extrusionOk="0" h="13298" w="28108">
                  <a:moveTo>
                    <a:pt x="1" y="0"/>
                  </a:moveTo>
                  <a:lnTo>
                    <a:pt x="1" y="13297"/>
                  </a:lnTo>
                  <a:lnTo>
                    <a:pt x="28108" y="13297"/>
                  </a:lnTo>
                  <a:lnTo>
                    <a:pt x="28108" y="0"/>
                  </a:lnTo>
                  <a:close/>
                </a:path>
              </a:pathLst>
            </a:cu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58"/>
            <p:cNvSpPr/>
            <p:nvPr/>
          </p:nvSpPr>
          <p:spPr>
            <a:xfrm>
              <a:off x="5843825" y="665825"/>
              <a:ext cx="702700" cy="332400"/>
            </a:xfrm>
            <a:custGeom>
              <a:rect b="b" l="l" r="r" t="t"/>
              <a:pathLst>
                <a:path extrusionOk="0" h="13296" w="28108">
                  <a:moveTo>
                    <a:pt x="1" y="0"/>
                  </a:moveTo>
                  <a:lnTo>
                    <a:pt x="1" y="13296"/>
                  </a:lnTo>
                  <a:lnTo>
                    <a:pt x="21719" y="13296"/>
                  </a:lnTo>
                  <a:cubicBezTo>
                    <a:pt x="25248" y="13296"/>
                    <a:pt x="28108" y="10436"/>
                    <a:pt x="28108" y="6907"/>
                  </a:cubicBezTo>
                  <a:lnTo>
                    <a:pt x="28108" y="6390"/>
                  </a:lnTo>
                  <a:cubicBezTo>
                    <a:pt x="28108" y="2860"/>
                    <a:pt x="25248" y="0"/>
                    <a:pt x="21719" y="0"/>
                  </a:cubicBezTo>
                  <a:close/>
                </a:path>
              </a:pathLst>
            </a:custGeom>
            <a:solidFill>
              <a:srgbClr val="EA9999"/>
            </a:solid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 name="Google Shape;580;p58"/>
          <p:cNvSpPr txBox="1"/>
          <p:nvPr/>
        </p:nvSpPr>
        <p:spPr>
          <a:xfrm>
            <a:off x="4546700" y="2162325"/>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13:15-14:45</a:t>
            </a:r>
            <a:endParaRPr b="1">
              <a:solidFill>
                <a:srgbClr val="FFFFFF"/>
              </a:solidFill>
              <a:latin typeface="Karla"/>
              <a:ea typeface="Karla"/>
              <a:cs typeface="Karla"/>
              <a:sym typeface="Karla"/>
            </a:endParaRPr>
          </a:p>
        </p:txBody>
      </p:sp>
      <p:sp>
        <p:nvSpPr>
          <p:cNvPr id="581" name="Google Shape;581;p58"/>
          <p:cNvSpPr txBox="1"/>
          <p:nvPr/>
        </p:nvSpPr>
        <p:spPr>
          <a:xfrm>
            <a:off x="1064748"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9:00-10:30</a:t>
            </a:r>
            <a:endParaRPr b="1">
              <a:solidFill>
                <a:srgbClr val="FFFFFF"/>
              </a:solidFill>
              <a:latin typeface="Karla"/>
              <a:ea typeface="Karla"/>
              <a:cs typeface="Karla"/>
              <a:sym typeface="Karla"/>
            </a:endParaRPr>
          </a:p>
        </p:txBody>
      </p:sp>
      <p:sp>
        <p:nvSpPr>
          <p:cNvPr id="582" name="Google Shape;582;p58"/>
          <p:cNvSpPr txBox="1"/>
          <p:nvPr/>
        </p:nvSpPr>
        <p:spPr>
          <a:xfrm>
            <a:off x="2824405"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10:45-12:15</a:t>
            </a:r>
            <a:endParaRPr b="1">
              <a:solidFill>
                <a:srgbClr val="FFFFFF"/>
              </a:solidFill>
              <a:latin typeface="Karla"/>
              <a:ea typeface="Karla"/>
              <a:cs typeface="Karla"/>
              <a:sym typeface="Karla"/>
            </a:endParaRPr>
          </a:p>
        </p:txBody>
      </p:sp>
      <p:sp>
        <p:nvSpPr>
          <p:cNvPr id="583" name="Google Shape;583;p58"/>
          <p:cNvSpPr txBox="1"/>
          <p:nvPr/>
        </p:nvSpPr>
        <p:spPr>
          <a:xfrm>
            <a:off x="6343646" y="2162328"/>
            <a:ext cx="1722300" cy="449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FFFFFF"/>
                </a:solidFill>
                <a:latin typeface="Karla"/>
                <a:ea typeface="Karla"/>
                <a:cs typeface="Karla"/>
                <a:sym typeface="Karla"/>
              </a:rPr>
              <a:t>15:00-16:30</a:t>
            </a:r>
            <a:endParaRPr b="1">
              <a:solidFill>
                <a:srgbClr val="FFFFFF"/>
              </a:solidFill>
              <a:latin typeface="Karla"/>
              <a:ea typeface="Karla"/>
              <a:cs typeface="Karla"/>
              <a:sym typeface="Karla"/>
            </a:endParaRPr>
          </a:p>
        </p:txBody>
      </p:sp>
      <p:sp>
        <p:nvSpPr>
          <p:cNvPr id="584" name="Google Shape;584;p58"/>
          <p:cNvSpPr txBox="1"/>
          <p:nvPr/>
        </p:nvSpPr>
        <p:spPr>
          <a:xfrm>
            <a:off x="1049200" y="2695000"/>
            <a:ext cx="17751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None/>
            </a:pPr>
            <a:r>
              <a:rPr lang="en-US" sz="1600">
                <a:solidFill>
                  <a:srgbClr val="263238"/>
                </a:solidFill>
                <a:latin typeface="Karla"/>
                <a:ea typeface="Karla"/>
                <a:cs typeface="Karla"/>
                <a:sym typeface="Karla"/>
              </a:rPr>
              <a:t>Introduction to MLFlow</a:t>
            </a:r>
            <a:endParaRPr sz="1600">
              <a:solidFill>
                <a:srgbClr val="263238"/>
              </a:solidFill>
              <a:latin typeface="Karla"/>
              <a:ea typeface="Karla"/>
              <a:cs typeface="Karla"/>
              <a:sym typeface="Karla"/>
            </a:endParaRPr>
          </a:p>
          <a:p>
            <a:pPr indent="0" lvl="0" marL="0" rtl="0" algn="ctr">
              <a:spcBef>
                <a:spcPts val="1600"/>
              </a:spcBef>
              <a:spcAft>
                <a:spcPts val="0"/>
              </a:spcAft>
              <a:buNone/>
            </a:pPr>
            <a:r>
              <a:rPr lang="en-US" sz="1600">
                <a:solidFill>
                  <a:srgbClr val="263238"/>
                </a:solidFill>
                <a:latin typeface="Karla"/>
                <a:ea typeface="Karla"/>
                <a:cs typeface="Karla"/>
                <a:sym typeface="Karla"/>
              </a:rPr>
              <a:t>&amp; </a:t>
            </a:r>
            <a:endParaRPr sz="1600">
              <a:solidFill>
                <a:srgbClr val="263238"/>
              </a:solidFill>
              <a:latin typeface="Karla"/>
              <a:ea typeface="Karla"/>
              <a:cs typeface="Karla"/>
              <a:sym typeface="Karla"/>
            </a:endParaRPr>
          </a:p>
          <a:p>
            <a:pPr indent="0" lvl="0" marL="0" rtl="0" algn="ctr">
              <a:spcBef>
                <a:spcPts val="1600"/>
              </a:spcBef>
              <a:spcAft>
                <a:spcPts val="1600"/>
              </a:spcAft>
              <a:buNone/>
            </a:pPr>
            <a:r>
              <a:rPr lang="en-US" sz="1600">
                <a:solidFill>
                  <a:srgbClr val="263238"/>
                </a:solidFill>
                <a:latin typeface="Karla"/>
                <a:ea typeface="Karla"/>
                <a:cs typeface="Karla"/>
                <a:sym typeface="Karla"/>
              </a:rPr>
              <a:t>MLFlow Tracking</a:t>
            </a:r>
            <a:endParaRPr sz="1600">
              <a:solidFill>
                <a:srgbClr val="263238"/>
              </a:solidFill>
              <a:latin typeface="Karla"/>
              <a:ea typeface="Karla"/>
              <a:cs typeface="Karla"/>
              <a:sym typeface="Karla"/>
            </a:endParaRPr>
          </a:p>
        </p:txBody>
      </p:sp>
      <p:sp>
        <p:nvSpPr>
          <p:cNvPr id="585" name="Google Shape;585;p58"/>
          <p:cNvSpPr txBox="1"/>
          <p:nvPr/>
        </p:nvSpPr>
        <p:spPr>
          <a:xfrm>
            <a:off x="2787050" y="1691575"/>
            <a:ext cx="17751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Projects</a:t>
            </a:r>
            <a:endParaRPr sz="1600">
              <a:solidFill>
                <a:srgbClr val="263238"/>
              </a:solidFill>
              <a:latin typeface="Karla"/>
              <a:ea typeface="Karla"/>
              <a:cs typeface="Karla"/>
              <a:sym typeface="Karla"/>
            </a:endParaRPr>
          </a:p>
        </p:txBody>
      </p:sp>
      <p:sp>
        <p:nvSpPr>
          <p:cNvPr id="586" name="Google Shape;586;p58"/>
          <p:cNvSpPr txBox="1"/>
          <p:nvPr/>
        </p:nvSpPr>
        <p:spPr>
          <a:xfrm>
            <a:off x="4572000" y="2847400"/>
            <a:ext cx="1775100" cy="608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Models</a:t>
            </a:r>
            <a:endParaRPr sz="1600">
              <a:solidFill>
                <a:srgbClr val="263238"/>
              </a:solidFill>
              <a:latin typeface="Karla"/>
              <a:ea typeface="Karla"/>
              <a:cs typeface="Karla"/>
              <a:sym typeface="Karla"/>
            </a:endParaRPr>
          </a:p>
        </p:txBody>
      </p:sp>
      <p:sp>
        <p:nvSpPr>
          <p:cNvPr id="587" name="Google Shape;587;p58"/>
          <p:cNvSpPr txBox="1"/>
          <p:nvPr/>
        </p:nvSpPr>
        <p:spPr>
          <a:xfrm>
            <a:off x="6347100" y="1462975"/>
            <a:ext cx="1939200" cy="6087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US" sz="1600">
                <a:solidFill>
                  <a:srgbClr val="263238"/>
                </a:solidFill>
                <a:latin typeface="Karla"/>
                <a:ea typeface="Karla"/>
                <a:cs typeface="Karla"/>
                <a:sym typeface="Karla"/>
              </a:rPr>
              <a:t>MLFlow Model </a:t>
            </a:r>
            <a:r>
              <a:rPr lang="en-US" sz="1600">
                <a:solidFill>
                  <a:srgbClr val="263238"/>
                </a:solidFill>
                <a:latin typeface="Karla"/>
                <a:ea typeface="Karla"/>
                <a:cs typeface="Karla"/>
                <a:sym typeface="Karla"/>
              </a:rPr>
              <a:t>Registry</a:t>
            </a:r>
            <a:endParaRPr sz="1600">
              <a:solidFill>
                <a:srgbClr val="263238"/>
              </a:solidFill>
              <a:latin typeface="Karla"/>
              <a:ea typeface="Karla"/>
              <a:cs typeface="Karla"/>
              <a:sym typeface="Karl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1" name="Shape 591"/>
        <p:cNvGrpSpPr/>
        <p:nvPr/>
      </p:nvGrpSpPr>
      <p:grpSpPr>
        <a:xfrm>
          <a:off x="0" y="0"/>
          <a:ext cx="0" cy="0"/>
          <a:chOff x="0" y="0"/>
          <a:chExt cx="0" cy="0"/>
        </a:xfrm>
      </p:grpSpPr>
      <p:grpSp>
        <p:nvGrpSpPr>
          <p:cNvPr id="592" name="Google Shape;592;p59"/>
          <p:cNvGrpSpPr/>
          <p:nvPr/>
        </p:nvGrpSpPr>
        <p:grpSpPr>
          <a:xfrm>
            <a:off x="2078035" y="2781250"/>
            <a:ext cx="4987939" cy="2034118"/>
            <a:chOff x="1166125" y="3336675"/>
            <a:chExt cx="5247700" cy="2140050"/>
          </a:xfrm>
        </p:grpSpPr>
        <p:sp>
          <p:nvSpPr>
            <p:cNvPr id="593" name="Google Shape;593;p59"/>
            <p:cNvSpPr/>
            <p:nvPr/>
          </p:nvSpPr>
          <p:spPr>
            <a:xfrm>
              <a:off x="1166125" y="5469800"/>
              <a:ext cx="5247700" cy="6925"/>
            </a:xfrm>
            <a:custGeom>
              <a:rect b="b" l="l" r="r" t="t"/>
              <a:pathLst>
                <a:path extrusionOk="0" h="277" w="209908">
                  <a:moveTo>
                    <a:pt x="104960" y="1"/>
                  </a:moveTo>
                  <a:cubicBezTo>
                    <a:pt x="46984" y="1"/>
                    <a:pt x="0" y="62"/>
                    <a:pt x="0" y="139"/>
                  </a:cubicBezTo>
                  <a:cubicBezTo>
                    <a:pt x="0" y="215"/>
                    <a:pt x="46984" y="277"/>
                    <a:pt x="104960" y="277"/>
                  </a:cubicBezTo>
                  <a:cubicBezTo>
                    <a:pt x="162915" y="277"/>
                    <a:pt x="209908" y="215"/>
                    <a:pt x="209908" y="139"/>
                  </a:cubicBezTo>
                  <a:cubicBezTo>
                    <a:pt x="209908" y="62"/>
                    <a:pt x="162915" y="1"/>
                    <a:pt x="104960" y="1"/>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9"/>
            <p:cNvSpPr/>
            <p:nvPr/>
          </p:nvSpPr>
          <p:spPr>
            <a:xfrm>
              <a:off x="2556975" y="3336675"/>
              <a:ext cx="2513025" cy="2132075"/>
            </a:xfrm>
            <a:custGeom>
              <a:rect b="b" l="l" r="r" t="t"/>
              <a:pathLst>
                <a:path extrusionOk="0" h="85283" w="100521">
                  <a:moveTo>
                    <a:pt x="49405" y="0"/>
                  </a:moveTo>
                  <a:cubicBezTo>
                    <a:pt x="49405" y="0"/>
                    <a:pt x="49230" y="27609"/>
                    <a:pt x="44094" y="50964"/>
                  </a:cubicBezTo>
                  <a:cubicBezTo>
                    <a:pt x="43577" y="53311"/>
                    <a:pt x="41889" y="55197"/>
                    <a:pt x="39672" y="56128"/>
                  </a:cubicBezTo>
                  <a:cubicBezTo>
                    <a:pt x="34707" y="58216"/>
                    <a:pt x="30437" y="62034"/>
                    <a:pt x="27869" y="66760"/>
                  </a:cubicBezTo>
                  <a:cubicBezTo>
                    <a:pt x="26548" y="69192"/>
                    <a:pt x="23988" y="70583"/>
                    <a:pt x="21266" y="70583"/>
                  </a:cubicBezTo>
                  <a:cubicBezTo>
                    <a:pt x="20919" y="70583"/>
                    <a:pt x="20569" y="70561"/>
                    <a:pt x="20219" y="70515"/>
                  </a:cubicBezTo>
                  <a:cubicBezTo>
                    <a:pt x="19415" y="70409"/>
                    <a:pt x="18603" y="70356"/>
                    <a:pt x="17792" y="70356"/>
                  </a:cubicBezTo>
                  <a:cubicBezTo>
                    <a:pt x="14974" y="70356"/>
                    <a:pt x="12158" y="70992"/>
                    <a:pt x="9642" y="72262"/>
                  </a:cubicBezTo>
                  <a:cubicBezTo>
                    <a:pt x="4658" y="74781"/>
                    <a:pt x="976" y="79732"/>
                    <a:pt x="0" y="85231"/>
                  </a:cubicBezTo>
                  <a:lnTo>
                    <a:pt x="100520" y="85282"/>
                  </a:lnTo>
                  <a:cubicBezTo>
                    <a:pt x="99324" y="78907"/>
                    <a:pt x="94891" y="73226"/>
                    <a:pt x="88997" y="70517"/>
                  </a:cubicBezTo>
                  <a:cubicBezTo>
                    <a:pt x="86787" y="69501"/>
                    <a:pt x="84393" y="68913"/>
                    <a:pt x="81969" y="68745"/>
                  </a:cubicBezTo>
                  <a:cubicBezTo>
                    <a:pt x="75062" y="68269"/>
                    <a:pt x="68646" y="65166"/>
                    <a:pt x="63505" y="60528"/>
                  </a:cubicBezTo>
                  <a:cubicBezTo>
                    <a:pt x="63296" y="60340"/>
                    <a:pt x="63084" y="60156"/>
                    <a:pt x="62870" y="59975"/>
                  </a:cubicBezTo>
                  <a:cubicBezTo>
                    <a:pt x="59592" y="57217"/>
                    <a:pt x="56148" y="52889"/>
                    <a:pt x="55439" y="48667"/>
                  </a:cubicBezTo>
                  <a:cubicBezTo>
                    <a:pt x="52805" y="32977"/>
                    <a:pt x="50843" y="11358"/>
                    <a:pt x="50981" y="0"/>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 name="Google Shape;595;p59"/>
          <p:cNvSpPr txBox="1"/>
          <p:nvPr/>
        </p:nvSpPr>
        <p:spPr>
          <a:xfrm>
            <a:off x="1335750" y="2924775"/>
            <a:ext cx="6472500" cy="84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US" sz="3600">
                <a:solidFill>
                  <a:srgbClr val="263238"/>
                </a:solidFill>
                <a:latin typeface="Karla"/>
                <a:ea typeface="Karla"/>
                <a:cs typeface="Karla"/>
                <a:sym typeface="Karla"/>
              </a:rPr>
              <a:t>MLFlow Tracking</a:t>
            </a:r>
            <a:endParaRPr b="1" sz="3600">
              <a:solidFill>
                <a:srgbClr val="263238"/>
              </a:solidFill>
              <a:latin typeface="Karla"/>
              <a:ea typeface="Karla"/>
              <a:cs typeface="Karla"/>
              <a:sym typeface="Karla"/>
            </a:endParaRPr>
          </a:p>
        </p:txBody>
      </p:sp>
      <p:sp>
        <p:nvSpPr>
          <p:cNvPr id="596" name="Google Shape;596;p59"/>
          <p:cNvSpPr txBox="1"/>
          <p:nvPr/>
        </p:nvSpPr>
        <p:spPr>
          <a:xfrm>
            <a:off x="2930250" y="3707550"/>
            <a:ext cx="3283500" cy="79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US" sz="1800">
                <a:solidFill>
                  <a:srgbClr val="263238"/>
                </a:solidFill>
                <a:latin typeface="Abel"/>
                <a:ea typeface="Abel"/>
                <a:cs typeface="Abel"/>
                <a:sym typeface="Abel"/>
              </a:rPr>
              <a:t> log parameters, code versions, metrics, and artifacts when running your machine learning code.</a:t>
            </a:r>
            <a:endParaRPr sz="1800">
              <a:solidFill>
                <a:srgbClr val="263238"/>
              </a:solidFill>
              <a:latin typeface="Abel"/>
              <a:ea typeface="Abel"/>
              <a:cs typeface="Abel"/>
              <a:sym typeface="Abel"/>
            </a:endParaRPr>
          </a:p>
          <a:p>
            <a:pPr indent="0" lvl="0" marL="0" rtl="0" algn="ctr">
              <a:spcBef>
                <a:spcPts val="0"/>
              </a:spcBef>
              <a:spcAft>
                <a:spcPts val="0"/>
              </a:spcAft>
              <a:buClr>
                <a:schemeClr val="dk1"/>
              </a:buClr>
              <a:buSzPts val="1100"/>
              <a:buFont typeface="Arial"/>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a:p>
            <a:pPr indent="0" lvl="0" marL="0" rtl="0" algn="ctr">
              <a:spcBef>
                <a:spcPts val="0"/>
              </a:spcBef>
              <a:spcAft>
                <a:spcPts val="0"/>
              </a:spcAft>
              <a:buNone/>
            </a:pPr>
            <a:r>
              <a:t/>
            </a:r>
            <a:endParaRPr sz="1800">
              <a:solidFill>
                <a:srgbClr val="263238"/>
              </a:solidFill>
              <a:latin typeface="Abel"/>
              <a:ea typeface="Abel"/>
              <a:cs typeface="Abel"/>
              <a:sym typeface="Abel"/>
            </a:endParaRPr>
          </a:p>
        </p:txBody>
      </p:sp>
      <p:grpSp>
        <p:nvGrpSpPr>
          <p:cNvPr id="597" name="Google Shape;597;p59"/>
          <p:cNvGrpSpPr/>
          <p:nvPr/>
        </p:nvGrpSpPr>
        <p:grpSpPr>
          <a:xfrm>
            <a:off x="3222738" y="633154"/>
            <a:ext cx="2698510" cy="2059127"/>
            <a:chOff x="766325" y="238125"/>
            <a:chExt cx="6085950" cy="4643950"/>
          </a:xfrm>
        </p:grpSpPr>
        <p:sp>
          <p:nvSpPr>
            <p:cNvPr id="598" name="Google Shape;598;p59"/>
            <p:cNvSpPr/>
            <p:nvPr/>
          </p:nvSpPr>
          <p:spPr>
            <a:xfrm>
              <a:off x="1081125" y="825325"/>
              <a:ext cx="5362925" cy="4056750"/>
            </a:xfrm>
            <a:custGeom>
              <a:rect b="b" l="l" r="r" t="t"/>
              <a:pathLst>
                <a:path extrusionOk="0" h="162270" w="214517">
                  <a:moveTo>
                    <a:pt x="107258" y="1"/>
                  </a:moveTo>
                  <a:cubicBezTo>
                    <a:pt x="48020" y="1"/>
                    <a:pt x="0" y="48022"/>
                    <a:pt x="0" y="107260"/>
                  </a:cubicBezTo>
                  <a:cubicBezTo>
                    <a:pt x="0" y="118922"/>
                    <a:pt x="1865" y="130148"/>
                    <a:pt x="5307" y="140660"/>
                  </a:cubicBezTo>
                  <a:cubicBezTo>
                    <a:pt x="5559" y="140655"/>
                    <a:pt x="5811" y="140652"/>
                    <a:pt x="6064" y="140652"/>
                  </a:cubicBezTo>
                  <a:cubicBezTo>
                    <a:pt x="14960" y="140652"/>
                    <a:pt x="23894" y="143921"/>
                    <a:pt x="30352" y="150063"/>
                  </a:cubicBezTo>
                  <a:cubicBezTo>
                    <a:pt x="34121" y="153649"/>
                    <a:pt x="37956" y="158453"/>
                    <a:pt x="43012" y="158453"/>
                  </a:cubicBezTo>
                  <a:cubicBezTo>
                    <a:pt x="43261" y="158453"/>
                    <a:pt x="43513" y="158442"/>
                    <a:pt x="43768" y="158418"/>
                  </a:cubicBezTo>
                  <a:cubicBezTo>
                    <a:pt x="49249" y="157902"/>
                    <a:pt x="53436" y="151606"/>
                    <a:pt x="58599" y="151606"/>
                  </a:cubicBezTo>
                  <a:cubicBezTo>
                    <a:pt x="59070" y="151606"/>
                    <a:pt x="59550" y="151658"/>
                    <a:pt x="60039" y="151772"/>
                  </a:cubicBezTo>
                  <a:cubicBezTo>
                    <a:pt x="63195" y="152508"/>
                    <a:pt x="65141" y="155575"/>
                    <a:pt x="67662" y="157612"/>
                  </a:cubicBezTo>
                  <a:cubicBezTo>
                    <a:pt x="70247" y="159700"/>
                    <a:pt x="73503" y="160644"/>
                    <a:pt x="76827" y="160644"/>
                  </a:cubicBezTo>
                  <a:cubicBezTo>
                    <a:pt x="80009" y="160644"/>
                    <a:pt x="83252" y="159778"/>
                    <a:pt x="86026" y="158221"/>
                  </a:cubicBezTo>
                  <a:cubicBezTo>
                    <a:pt x="91698" y="155036"/>
                    <a:pt x="95666" y="149481"/>
                    <a:pt x="98572" y="143662"/>
                  </a:cubicBezTo>
                  <a:cubicBezTo>
                    <a:pt x="107164" y="126443"/>
                    <a:pt x="107731" y="106444"/>
                    <a:pt x="107543" y="87201"/>
                  </a:cubicBezTo>
                  <a:lnTo>
                    <a:pt x="109294" y="22591"/>
                  </a:lnTo>
                  <a:lnTo>
                    <a:pt x="111046" y="88827"/>
                  </a:lnTo>
                  <a:cubicBezTo>
                    <a:pt x="110857" y="108070"/>
                    <a:pt x="111424" y="128068"/>
                    <a:pt x="120017" y="145287"/>
                  </a:cubicBezTo>
                  <a:cubicBezTo>
                    <a:pt x="122921" y="151106"/>
                    <a:pt x="126891" y="156663"/>
                    <a:pt x="132562" y="159846"/>
                  </a:cubicBezTo>
                  <a:cubicBezTo>
                    <a:pt x="135336" y="161404"/>
                    <a:pt x="138579" y="162269"/>
                    <a:pt x="141761" y="162269"/>
                  </a:cubicBezTo>
                  <a:cubicBezTo>
                    <a:pt x="145085" y="162269"/>
                    <a:pt x="148341" y="161325"/>
                    <a:pt x="150926" y="159237"/>
                  </a:cubicBezTo>
                  <a:cubicBezTo>
                    <a:pt x="153447" y="157200"/>
                    <a:pt x="155393" y="154133"/>
                    <a:pt x="158550" y="153397"/>
                  </a:cubicBezTo>
                  <a:cubicBezTo>
                    <a:pt x="159039" y="153283"/>
                    <a:pt x="159518" y="153231"/>
                    <a:pt x="159988" y="153231"/>
                  </a:cubicBezTo>
                  <a:cubicBezTo>
                    <a:pt x="165152" y="153231"/>
                    <a:pt x="169339" y="159527"/>
                    <a:pt x="174820" y="160043"/>
                  </a:cubicBezTo>
                  <a:cubicBezTo>
                    <a:pt x="175075" y="160067"/>
                    <a:pt x="175326" y="160078"/>
                    <a:pt x="175575" y="160078"/>
                  </a:cubicBezTo>
                  <a:cubicBezTo>
                    <a:pt x="180631" y="160078"/>
                    <a:pt x="184466" y="155274"/>
                    <a:pt x="188235" y="151689"/>
                  </a:cubicBezTo>
                  <a:cubicBezTo>
                    <a:pt x="193740" y="146453"/>
                    <a:pt x="201044" y="143310"/>
                    <a:pt x="208587" y="142494"/>
                  </a:cubicBezTo>
                  <a:cubicBezTo>
                    <a:pt x="212425" y="131458"/>
                    <a:pt x="214516" y="119603"/>
                    <a:pt x="214516" y="107259"/>
                  </a:cubicBezTo>
                  <a:cubicBezTo>
                    <a:pt x="214516" y="48022"/>
                    <a:pt x="166495" y="1"/>
                    <a:pt x="107258"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9"/>
            <p:cNvSpPr/>
            <p:nvPr/>
          </p:nvSpPr>
          <p:spPr>
            <a:xfrm>
              <a:off x="5206325" y="2472000"/>
              <a:ext cx="1645950" cy="379025"/>
            </a:xfrm>
            <a:custGeom>
              <a:rect b="b" l="l" r="r" t="t"/>
              <a:pathLst>
                <a:path extrusionOk="0" h="15161" w="65838">
                  <a:moveTo>
                    <a:pt x="16401" y="1"/>
                  </a:moveTo>
                  <a:cubicBezTo>
                    <a:pt x="8813" y="1"/>
                    <a:pt x="2583" y="6121"/>
                    <a:pt x="0" y="15161"/>
                  </a:cubicBezTo>
                  <a:lnTo>
                    <a:pt x="65838" y="15161"/>
                  </a:lnTo>
                  <a:cubicBezTo>
                    <a:pt x="65838" y="15161"/>
                    <a:pt x="60779" y="5954"/>
                    <a:pt x="46365" y="5954"/>
                  </a:cubicBezTo>
                  <a:cubicBezTo>
                    <a:pt x="45317" y="5954"/>
                    <a:pt x="44218" y="6003"/>
                    <a:pt x="43069" y="6108"/>
                  </a:cubicBezTo>
                  <a:cubicBezTo>
                    <a:pt x="41473" y="6253"/>
                    <a:pt x="40026" y="6319"/>
                    <a:pt x="38707" y="6319"/>
                  </a:cubicBezTo>
                  <a:cubicBezTo>
                    <a:pt x="26650" y="6319"/>
                    <a:pt x="25249" y="815"/>
                    <a:pt x="17832" y="73"/>
                  </a:cubicBezTo>
                  <a:cubicBezTo>
                    <a:pt x="17350" y="24"/>
                    <a:pt x="16873" y="1"/>
                    <a:pt x="164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9"/>
            <p:cNvSpPr/>
            <p:nvPr/>
          </p:nvSpPr>
          <p:spPr>
            <a:xfrm>
              <a:off x="766325" y="2948275"/>
              <a:ext cx="1052250" cy="242325"/>
            </a:xfrm>
            <a:custGeom>
              <a:rect b="b" l="l" r="r" t="t"/>
              <a:pathLst>
                <a:path extrusionOk="0" h="9693" w="42090">
                  <a:moveTo>
                    <a:pt x="10482" y="0"/>
                  </a:moveTo>
                  <a:cubicBezTo>
                    <a:pt x="5632" y="0"/>
                    <a:pt x="1650" y="3915"/>
                    <a:pt x="0" y="9692"/>
                  </a:cubicBezTo>
                  <a:lnTo>
                    <a:pt x="42090" y="9692"/>
                  </a:lnTo>
                  <a:cubicBezTo>
                    <a:pt x="42090" y="9692"/>
                    <a:pt x="38855" y="3807"/>
                    <a:pt x="29641" y="3807"/>
                  </a:cubicBezTo>
                  <a:cubicBezTo>
                    <a:pt x="28970" y="3807"/>
                    <a:pt x="28269" y="3838"/>
                    <a:pt x="27534" y="3905"/>
                  </a:cubicBezTo>
                  <a:cubicBezTo>
                    <a:pt x="26514" y="3998"/>
                    <a:pt x="25589" y="4040"/>
                    <a:pt x="24745" y="4040"/>
                  </a:cubicBezTo>
                  <a:cubicBezTo>
                    <a:pt x="17037" y="4040"/>
                    <a:pt x="16142" y="521"/>
                    <a:pt x="11399" y="46"/>
                  </a:cubicBezTo>
                  <a:cubicBezTo>
                    <a:pt x="11090" y="16"/>
                    <a:pt x="10784" y="0"/>
                    <a:pt x="104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9"/>
            <p:cNvSpPr/>
            <p:nvPr/>
          </p:nvSpPr>
          <p:spPr>
            <a:xfrm>
              <a:off x="1081075" y="3402125"/>
              <a:ext cx="2362450" cy="1439350"/>
            </a:xfrm>
            <a:custGeom>
              <a:rect b="b" l="l" r="r" t="t"/>
              <a:pathLst>
                <a:path extrusionOk="0" h="57574" w="94498">
                  <a:moveTo>
                    <a:pt x="6243" y="0"/>
                  </a:moveTo>
                  <a:cubicBezTo>
                    <a:pt x="4186" y="0"/>
                    <a:pt x="2108" y="282"/>
                    <a:pt x="56" y="874"/>
                  </a:cubicBezTo>
                  <a:cubicBezTo>
                    <a:pt x="23" y="1974"/>
                    <a:pt x="1" y="3079"/>
                    <a:pt x="1" y="4187"/>
                  </a:cubicBezTo>
                  <a:cubicBezTo>
                    <a:pt x="1" y="15373"/>
                    <a:pt x="1721" y="26155"/>
                    <a:pt x="4898" y="36294"/>
                  </a:cubicBezTo>
                  <a:cubicBezTo>
                    <a:pt x="5144" y="36725"/>
                    <a:pt x="5389" y="37156"/>
                    <a:pt x="5654" y="37587"/>
                  </a:cubicBezTo>
                  <a:cubicBezTo>
                    <a:pt x="5665" y="37587"/>
                    <a:pt x="5676" y="37587"/>
                    <a:pt x="5687" y="37587"/>
                  </a:cubicBezTo>
                  <a:cubicBezTo>
                    <a:pt x="5762" y="37587"/>
                    <a:pt x="5837" y="37590"/>
                    <a:pt x="5912" y="37590"/>
                  </a:cubicBezTo>
                  <a:cubicBezTo>
                    <a:pt x="5923" y="37590"/>
                    <a:pt x="5934" y="37589"/>
                    <a:pt x="5945" y="37589"/>
                  </a:cubicBezTo>
                  <a:cubicBezTo>
                    <a:pt x="6009" y="37589"/>
                    <a:pt x="6072" y="37589"/>
                    <a:pt x="6136" y="37589"/>
                  </a:cubicBezTo>
                  <a:cubicBezTo>
                    <a:pt x="6519" y="37589"/>
                    <a:pt x="6901" y="37593"/>
                    <a:pt x="7284" y="37606"/>
                  </a:cubicBezTo>
                  <a:cubicBezTo>
                    <a:pt x="7398" y="37610"/>
                    <a:pt x="7512" y="37618"/>
                    <a:pt x="7626" y="37623"/>
                  </a:cubicBezTo>
                  <a:cubicBezTo>
                    <a:pt x="8079" y="37642"/>
                    <a:pt x="8531" y="37666"/>
                    <a:pt x="8983" y="37702"/>
                  </a:cubicBezTo>
                  <a:cubicBezTo>
                    <a:pt x="9092" y="37711"/>
                    <a:pt x="9202" y="37724"/>
                    <a:pt x="9311" y="37734"/>
                  </a:cubicBezTo>
                  <a:cubicBezTo>
                    <a:pt x="9766" y="37775"/>
                    <a:pt x="10220" y="37819"/>
                    <a:pt x="10674" y="37877"/>
                  </a:cubicBezTo>
                  <a:cubicBezTo>
                    <a:pt x="10783" y="37891"/>
                    <a:pt x="10891" y="37909"/>
                    <a:pt x="11000" y="37924"/>
                  </a:cubicBezTo>
                  <a:cubicBezTo>
                    <a:pt x="11453" y="37986"/>
                    <a:pt x="11904" y="38051"/>
                    <a:pt x="12353" y="38128"/>
                  </a:cubicBezTo>
                  <a:cubicBezTo>
                    <a:pt x="12466" y="38149"/>
                    <a:pt x="12575" y="38172"/>
                    <a:pt x="12687" y="38192"/>
                  </a:cubicBezTo>
                  <a:cubicBezTo>
                    <a:pt x="13132" y="38274"/>
                    <a:pt x="13575" y="38359"/>
                    <a:pt x="14018" y="38458"/>
                  </a:cubicBezTo>
                  <a:cubicBezTo>
                    <a:pt x="14135" y="38483"/>
                    <a:pt x="14251" y="38514"/>
                    <a:pt x="14368" y="38542"/>
                  </a:cubicBezTo>
                  <a:cubicBezTo>
                    <a:pt x="14802" y="38642"/>
                    <a:pt x="15234" y="38746"/>
                    <a:pt x="15664" y="38863"/>
                  </a:cubicBezTo>
                  <a:cubicBezTo>
                    <a:pt x="15791" y="38896"/>
                    <a:pt x="15916" y="38937"/>
                    <a:pt x="16043" y="38973"/>
                  </a:cubicBezTo>
                  <a:cubicBezTo>
                    <a:pt x="16460" y="39090"/>
                    <a:pt x="16877" y="39211"/>
                    <a:pt x="17289" y="39343"/>
                  </a:cubicBezTo>
                  <a:cubicBezTo>
                    <a:pt x="17427" y="39388"/>
                    <a:pt x="17563" y="39438"/>
                    <a:pt x="17701" y="39484"/>
                  </a:cubicBezTo>
                  <a:cubicBezTo>
                    <a:pt x="18098" y="39617"/>
                    <a:pt x="18496" y="39751"/>
                    <a:pt x="18888" y="39898"/>
                  </a:cubicBezTo>
                  <a:cubicBezTo>
                    <a:pt x="19041" y="39955"/>
                    <a:pt x="19190" y="40019"/>
                    <a:pt x="19341" y="40078"/>
                  </a:cubicBezTo>
                  <a:cubicBezTo>
                    <a:pt x="19717" y="40224"/>
                    <a:pt x="20091" y="40369"/>
                    <a:pt x="20461" y="40528"/>
                  </a:cubicBezTo>
                  <a:cubicBezTo>
                    <a:pt x="20629" y="40600"/>
                    <a:pt x="20792" y="40679"/>
                    <a:pt x="20957" y="40754"/>
                  </a:cubicBezTo>
                  <a:cubicBezTo>
                    <a:pt x="21306" y="40910"/>
                    <a:pt x="21656" y="41064"/>
                    <a:pt x="22000" y="41231"/>
                  </a:cubicBezTo>
                  <a:cubicBezTo>
                    <a:pt x="22185" y="41321"/>
                    <a:pt x="22364" y="41419"/>
                    <a:pt x="22547" y="41513"/>
                  </a:cubicBezTo>
                  <a:cubicBezTo>
                    <a:pt x="22867" y="41676"/>
                    <a:pt x="23189" y="41836"/>
                    <a:pt x="23505" y="42009"/>
                  </a:cubicBezTo>
                  <a:cubicBezTo>
                    <a:pt x="23705" y="42120"/>
                    <a:pt x="23898" y="42239"/>
                    <a:pt x="24096" y="42352"/>
                  </a:cubicBezTo>
                  <a:cubicBezTo>
                    <a:pt x="24388" y="42520"/>
                    <a:pt x="24682" y="42684"/>
                    <a:pt x="24970" y="42861"/>
                  </a:cubicBezTo>
                  <a:cubicBezTo>
                    <a:pt x="25189" y="42996"/>
                    <a:pt x="25402" y="43142"/>
                    <a:pt x="25617" y="43282"/>
                  </a:cubicBezTo>
                  <a:cubicBezTo>
                    <a:pt x="25875" y="43449"/>
                    <a:pt x="26137" y="43612"/>
                    <a:pt x="26391" y="43786"/>
                  </a:cubicBezTo>
                  <a:cubicBezTo>
                    <a:pt x="26634" y="43953"/>
                    <a:pt x="26872" y="44134"/>
                    <a:pt x="27112" y="44308"/>
                  </a:cubicBezTo>
                  <a:cubicBezTo>
                    <a:pt x="27328" y="44466"/>
                    <a:pt x="27550" y="44618"/>
                    <a:pt x="27764" y="44783"/>
                  </a:cubicBezTo>
                  <a:cubicBezTo>
                    <a:pt x="28047" y="44998"/>
                    <a:pt x="28319" y="45228"/>
                    <a:pt x="28594" y="45453"/>
                  </a:cubicBezTo>
                  <a:cubicBezTo>
                    <a:pt x="28757" y="45587"/>
                    <a:pt x="28925" y="45715"/>
                    <a:pt x="29087" y="45852"/>
                  </a:cubicBezTo>
                  <a:cubicBezTo>
                    <a:pt x="29519" y="46221"/>
                    <a:pt x="29941" y="46601"/>
                    <a:pt x="30353" y="46993"/>
                  </a:cubicBezTo>
                  <a:cubicBezTo>
                    <a:pt x="34123" y="50578"/>
                    <a:pt x="37957" y="55382"/>
                    <a:pt x="43013" y="55382"/>
                  </a:cubicBezTo>
                  <a:cubicBezTo>
                    <a:pt x="43262" y="55382"/>
                    <a:pt x="43514" y="55371"/>
                    <a:pt x="43769" y="55347"/>
                  </a:cubicBezTo>
                  <a:cubicBezTo>
                    <a:pt x="49250" y="54831"/>
                    <a:pt x="53437" y="48535"/>
                    <a:pt x="58600" y="48535"/>
                  </a:cubicBezTo>
                  <a:cubicBezTo>
                    <a:pt x="59071" y="48535"/>
                    <a:pt x="59550" y="48587"/>
                    <a:pt x="60039" y="48701"/>
                  </a:cubicBezTo>
                  <a:cubicBezTo>
                    <a:pt x="63196" y="49437"/>
                    <a:pt x="65142" y="52504"/>
                    <a:pt x="67664" y="54541"/>
                  </a:cubicBezTo>
                  <a:cubicBezTo>
                    <a:pt x="70248" y="56629"/>
                    <a:pt x="73504" y="57574"/>
                    <a:pt x="76828" y="57574"/>
                  </a:cubicBezTo>
                  <a:cubicBezTo>
                    <a:pt x="80010" y="57574"/>
                    <a:pt x="83253" y="56708"/>
                    <a:pt x="86028" y="55151"/>
                  </a:cubicBezTo>
                  <a:cubicBezTo>
                    <a:pt x="86422" y="54929"/>
                    <a:pt x="86806" y="54694"/>
                    <a:pt x="87184" y="54450"/>
                  </a:cubicBezTo>
                  <a:cubicBezTo>
                    <a:pt x="87299" y="54375"/>
                    <a:pt x="87409" y="54296"/>
                    <a:pt x="87522" y="54222"/>
                  </a:cubicBezTo>
                  <a:cubicBezTo>
                    <a:pt x="87788" y="54044"/>
                    <a:pt x="88051" y="53863"/>
                    <a:pt x="88307" y="53674"/>
                  </a:cubicBezTo>
                  <a:cubicBezTo>
                    <a:pt x="88426" y="53587"/>
                    <a:pt x="88543" y="53497"/>
                    <a:pt x="88660" y="53409"/>
                  </a:cubicBezTo>
                  <a:cubicBezTo>
                    <a:pt x="88915" y="53215"/>
                    <a:pt x="89165" y="53016"/>
                    <a:pt x="89413" y="52814"/>
                  </a:cubicBezTo>
                  <a:cubicBezTo>
                    <a:pt x="89513" y="52731"/>
                    <a:pt x="89613" y="52649"/>
                    <a:pt x="89712" y="52565"/>
                  </a:cubicBezTo>
                  <a:cubicBezTo>
                    <a:pt x="89995" y="52324"/>
                    <a:pt x="90273" y="52076"/>
                    <a:pt x="90548" y="51823"/>
                  </a:cubicBezTo>
                  <a:cubicBezTo>
                    <a:pt x="90601" y="51775"/>
                    <a:pt x="90654" y="51727"/>
                    <a:pt x="90708" y="51677"/>
                  </a:cubicBezTo>
                  <a:cubicBezTo>
                    <a:pt x="91745" y="50701"/>
                    <a:pt x="92708" y="49641"/>
                    <a:pt x="93606" y="48519"/>
                  </a:cubicBezTo>
                  <a:lnTo>
                    <a:pt x="93619" y="48502"/>
                  </a:lnTo>
                  <a:cubicBezTo>
                    <a:pt x="93919" y="48127"/>
                    <a:pt x="94211" y="47743"/>
                    <a:pt x="94497" y="47353"/>
                  </a:cubicBezTo>
                  <a:cubicBezTo>
                    <a:pt x="90939" y="47100"/>
                    <a:pt x="87286" y="47576"/>
                    <a:pt x="83879" y="46537"/>
                  </a:cubicBezTo>
                  <a:cubicBezTo>
                    <a:pt x="76925" y="44414"/>
                    <a:pt x="73074" y="36713"/>
                    <a:pt x="66448" y="33718"/>
                  </a:cubicBezTo>
                  <a:cubicBezTo>
                    <a:pt x="63459" y="32368"/>
                    <a:pt x="60170" y="32082"/>
                    <a:pt x="56814" y="32082"/>
                  </a:cubicBezTo>
                  <a:cubicBezTo>
                    <a:pt x="54356" y="32082"/>
                    <a:pt x="51861" y="32235"/>
                    <a:pt x="49423" y="32235"/>
                  </a:cubicBezTo>
                  <a:cubicBezTo>
                    <a:pt x="45462" y="32235"/>
                    <a:pt x="41647" y="31831"/>
                    <a:pt x="38372" y="29710"/>
                  </a:cubicBezTo>
                  <a:cubicBezTo>
                    <a:pt x="32331" y="25796"/>
                    <a:pt x="30816" y="17765"/>
                    <a:pt x="26945" y="11696"/>
                  </a:cubicBezTo>
                  <a:cubicBezTo>
                    <a:pt x="22356" y="4500"/>
                    <a:pt x="14465" y="0"/>
                    <a:pt x="6243"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9"/>
            <p:cNvSpPr/>
            <p:nvPr/>
          </p:nvSpPr>
          <p:spPr>
            <a:xfrm>
              <a:off x="4158300" y="3328925"/>
              <a:ext cx="2285725" cy="1553150"/>
            </a:xfrm>
            <a:custGeom>
              <a:rect b="b" l="l" r="r" t="t"/>
              <a:pathLst>
                <a:path extrusionOk="0" h="62126" w="91429">
                  <a:moveTo>
                    <a:pt x="85951" y="0"/>
                  </a:moveTo>
                  <a:cubicBezTo>
                    <a:pt x="77654" y="0"/>
                    <a:pt x="70215" y="4917"/>
                    <a:pt x="65733" y="12524"/>
                  </a:cubicBezTo>
                  <a:cubicBezTo>
                    <a:pt x="62077" y="18726"/>
                    <a:pt x="60846" y="26805"/>
                    <a:pt x="54944" y="30929"/>
                  </a:cubicBezTo>
                  <a:cubicBezTo>
                    <a:pt x="47088" y="36419"/>
                    <a:pt x="35617" y="31671"/>
                    <a:pt x="27028" y="35921"/>
                  </a:cubicBezTo>
                  <a:cubicBezTo>
                    <a:pt x="20511" y="39149"/>
                    <a:pt x="16933" y="46979"/>
                    <a:pt x="10058" y="49346"/>
                  </a:cubicBezTo>
                  <a:cubicBezTo>
                    <a:pt x="6857" y="50448"/>
                    <a:pt x="3383" y="50186"/>
                    <a:pt x="1" y="50482"/>
                  </a:cubicBezTo>
                  <a:lnTo>
                    <a:pt x="3" y="50485"/>
                  </a:lnTo>
                  <a:cubicBezTo>
                    <a:pt x="282" y="50902"/>
                    <a:pt x="571" y="51312"/>
                    <a:pt x="865" y="51718"/>
                  </a:cubicBezTo>
                  <a:cubicBezTo>
                    <a:pt x="943" y="51825"/>
                    <a:pt x="1023" y="51932"/>
                    <a:pt x="1101" y="52038"/>
                  </a:cubicBezTo>
                  <a:cubicBezTo>
                    <a:pt x="1342" y="52364"/>
                    <a:pt x="1589" y="52684"/>
                    <a:pt x="1839" y="53000"/>
                  </a:cubicBezTo>
                  <a:cubicBezTo>
                    <a:pt x="1911" y="53089"/>
                    <a:pt x="1980" y="53180"/>
                    <a:pt x="2052" y="53268"/>
                  </a:cubicBezTo>
                  <a:cubicBezTo>
                    <a:pt x="2368" y="53658"/>
                    <a:pt x="2693" y="54041"/>
                    <a:pt x="3027" y="54415"/>
                  </a:cubicBezTo>
                  <a:cubicBezTo>
                    <a:pt x="3086" y="54481"/>
                    <a:pt x="3147" y="54545"/>
                    <a:pt x="3206" y="54610"/>
                  </a:cubicBezTo>
                  <a:cubicBezTo>
                    <a:pt x="3484" y="54917"/>
                    <a:pt x="3770" y="55218"/>
                    <a:pt x="4060" y="55512"/>
                  </a:cubicBezTo>
                  <a:cubicBezTo>
                    <a:pt x="4162" y="55615"/>
                    <a:pt x="4262" y="55715"/>
                    <a:pt x="4363" y="55815"/>
                  </a:cubicBezTo>
                  <a:cubicBezTo>
                    <a:pt x="4663" y="56108"/>
                    <a:pt x="4968" y="56394"/>
                    <a:pt x="5280" y="56674"/>
                  </a:cubicBezTo>
                  <a:cubicBezTo>
                    <a:pt x="5343" y="56730"/>
                    <a:pt x="5403" y="56788"/>
                    <a:pt x="5466" y="56845"/>
                  </a:cubicBezTo>
                  <a:cubicBezTo>
                    <a:pt x="5837" y="57170"/>
                    <a:pt x="6217" y="57483"/>
                    <a:pt x="6606" y="57786"/>
                  </a:cubicBezTo>
                  <a:cubicBezTo>
                    <a:pt x="6707" y="57863"/>
                    <a:pt x="6809" y="57937"/>
                    <a:pt x="6910" y="58013"/>
                  </a:cubicBezTo>
                  <a:cubicBezTo>
                    <a:pt x="7216" y="58244"/>
                    <a:pt x="7526" y="58466"/>
                    <a:pt x="7843" y="58681"/>
                  </a:cubicBezTo>
                  <a:cubicBezTo>
                    <a:pt x="7961" y="58762"/>
                    <a:pt x="8079" y="58843"/>
                    <a:pt x="8198" y="58921"/>
                  </a:cubicBezTo>
                  <a:cubicBezTo>
                    <a:pt x="8615" y="59195"/>
                    <a:pt x="9037" y="59457"/>
                    <a:pt x="9475" y="59702"/>
                  </a:cubicBezTo>
                  <a:cubicBezTo>
                    <a:pt x="12248" y="61260"/>
                    <a:pt x="15491" y="62125"/>
                    <a:pt x="18673" y="62125"/>
                  </a:cubicBezTo>
                  <a:cubicBezTo>
                    <a:pt x="21997" y="62125"/>
                    <a:pt x="25253" y="61181"/>
                    <a:pt x="27837" y="59093"/>
                  </a:cubicBezTo>
                  <a:cubicBezTo>
                    <a:pt x="30359" y="57056"/>
                    <a:pt x="32305" y="53989"/>
                    <a:pt x="35462" y="53253"/>
                  </a:cubicBezTo>
                  <a:cubicBezTo>
                    <a:pt x="35950" y="53139"/>
                    <a:pt x="36429" y="53087"/>
                    <a:pt x="36900" y="53087"/>
                  </a:cubicBezTo>
                  <a:cubicBezTo>
                    <a:pt x="42064" y="53087"/>
                    <a:pt x="46252" y="59383"/>
                    <a:pt x="51733" y="59899"/>
                  </a:cubicBezTo>
                  <a:cubicBezTo>
                    <a:pt x="51988" y="59923"/>
                    <a:pt x="52239" y="59934"/>
                    <a:pt x="52488" y="59934"/>
                  </a:cubicBezTo>
                  <a:cubicBezTo>
                    <a:pt x="57544" y="59934"/>
                    <a:pt x="61379" y="55130"/>
                    <a:pt x="65148" y="51545"/>
                  </a:cubicBezTo>
                  <a:cubicBezTo>
                    <a:pt x="65487" y="51223"/>
                    <a:pt x="65833" y="50907"/>
                    <a:pt x="66187" y="50601"/>
                  </a:cubicBezTo>
                  <a:cubicBezTo>
                    <a:pt x="66300" y="50503"/>
                    <a:pt x="66417" y="50411"/>
                    <a:pt x="66530" y="50314"/>
                  </a:cubicBezTo>
                  <a:cubicBezTo>
                    <a:pt x="66773" y="50109"/>
                    <a:pt x="67017" y="49901"/>
                    <a:pt x="67266" y="49704"/>
                  </a:cubicBezTo>
                  <a:cubicBezTo>
                    <a:pt x="67402" y="49596"/>
                    <a:pt x="67542" y="49495"/>
                    <a:pt x="67678" y="49388"/>
                  </a:cubicBezTo>
                  <a:cubicBezTo>
                    <a:pt x="67911" y="49209"/>
                    <a:pt x="68143" y="49028"/>
                    <a:pt x="68382" y="48855"/>
                  </a:cubicBezTo>
                  <a:cubicBezTo>
                    <a:pt x="68527" y="48748"/>
                    <a:pt x="68677" y="48648"/>
                    <a:pt x="68824" y="48546"/>
                  </a:cubicBezTo>
                  <a:cubicBezTo>
                    <a:pt x="69059" y="48380"/>
                    <a:pt x="69294" y="48212"/>
                    <a:pt x="69534" y="48053"/>
                  </a:cubicBezTo>
                  <a:cubicBezTo>
                    <a:pt x="69682" y="47954"/>
                    <a:pt x="69835" y="47861"/>
                    <a:pt x="69985" y="47764"/>
                  </a:cubicBezTo>
                  <a:cubicBezTo>
                    <a:pt x="70229" y="47608"/>
                    <a:pt x="70471" y="47450"/>
                    <a:pt x="70720" y="47299"/>
                  </a:cubicBezTo>
                  <a:cubicBezTo>
                    <a:pt x="70870" y="47209"/>
                    <a:pt x="71023" y="47123"/>
                    <a:pt x="71174" y="47035"/>
                  </a:cubicBezTo>
                  <a:cubicBezTo>
                    <a:pt x="71427" y="46886"/>
                    <a:pt x="71680" y="46738"/>
                    <a:pt x="71936" y="46596"/>
                  </a:cubicBezTo>
                  <a:cubicBezTo>
                    <a:pt x="72086" y="46514"/>
                    <a:pt x="72239" y="46436"/>
                    <a:pt x="72390" y="46356"/>
                  </a:cubicBezTo>
                  <a:cubicBezTo>
                    <a:pt x="72653" y="46215"/>
                    <a:pt x="72916" y="46075"/>
                    <a:pt x="73183" y="45942"/>
                  </a:cubicBezTo>
                  <a:cubicBezTo>
                    <a:pt x="73330" y="45869"/>
                    <a:pt x="73480" y="45799"/>
                    <a:pt x="73631" y="45728"/>
                  </a:cubicBezTo>
                  <a:cubicBezTo>
                    <a:pt x="73904" y="45595"/>
                    <a:pt x="74178" y="45463"/>
                    <a:pt x="74455" y="45339"/>
                  </a:cubicBezTo>
                  <a:cubicBezTo>
                    <a:pt x="74601" y="45272"/>
                    <a:pt x="74750" y="45211"/>
                    <a:pt x="74898" y="45147"/>
                  </a:cubicBezTo>
                  <a:cubicBezTo>
                    <a:pt x="75181" y="45023"/>
                    <a:pt x="75466" y="44902"/>
                    <a:pt x="75753" y="44785"/>
                  </a:cubicBezTo>
                  <a:cubicBezTo>
                    <a:pt x="75897" y="44727"/>
                    <a:pt x="76042" y="44673"/>
                    <a:pt x="76186" y="44617"/>
                  </a:cubicBezTo>
                  <a:cubicBezTo>
                    <a:pt x="76481" y="44503"/>
                    <a:pt x="76776" y="44390"/>
                    <a:pt x="77075" y="44283"/>
                  </a:cubicBezTo>
                  <a:cubicBezTo>
                    <a:pt x="77214" y="44233"/>
                    <a:pt x="77354" y="44187"/>
                    <a:pt x="77494" y="44138"/>
                  </a:cubicBezTo>
                  <a:cubicBezTo>
                    <a:pt x="77801" y="44033"/>
                    <a:pt x="78106" y="43931"/>
                    <a:pt x="78415" y="43834"/>
                  </a:cubicBezTo>
                  <a:cubicBezTo>
                    <a:pt x="78551" y="43791"/>
                    <a:pt x="78687" y="43751"/>
                    <a:pt x="78824" y="43710"/>
                  </a:cubicBezTo>
                  <a:cubicBezTo>
                    <a:pt x="79140" y="43615"/>
                    <a:pt x="79455" y="43523"/>
                    <a:pt x="79772" y="43435"/>
                  </a:cubicBezTo>
                  <a:cubicBezTo>
                    <a:pt x="79905" y="43400"/>
                    <a:pt x="80040" y="43365"/>
                    <a:pt x="80173" y="43330"/>
                  </a:cubicBezTo>
                  <a:cubicBezTo>
                    <a:pt x="80495" y="43247"/>
                    <a:pt x="80819" y="43166"/>
                    <a:pt x="81144" y="43090"/>
                  </a:cubicBezTo>
                  <a:cubicBezTo>
                    <a:pt x="81275" y="43060"/>
                    <a:pt x="81406" y="43031"/>
                    <a:pt x="81538" y="43003"/>
                  </a:cubicBezTo>
                  <a:cubicBezTo>
                    <a:pt x="81868" y="42930"/>
                    <a:pt x="82198" y="42862"/>
                    <a:pt x="82530" y="42798"/>
                  </a:cubicBezTo>
                  <a:cubicBezTo>
                    <a:pt x="82658" y="42774"/>
                    <a:pt x="82788" y="42749"/>
                    <a:pt x="82916" y="42727"/>
                  </a:cubicBezTo>
                  <a:cubicBezTo>
                    <a:pt x="83251" y="42666"/>
                    <a:pt x="83587" y="42611"/>
                    <a:pt x="83924" y="42558"/>
                  </a:cubicBezTo>
                  <a:cubicBezTo>
                    <a:pt x="84052" y="42539"/>
                    <a:pt x="84179" y="42521"/>
                    <a:pt x="84306" y="42503"/>
                  </a:cubicBezTo>
                  <a:cubicBezTo>
                    <a:pt x="84494" y="42476"/>
                    <a:pt x="84681" y="42445"/>
                    <a:pt x="84869" y="42422"/>
                  </a:cubicBezTo>
                  <a:cubicBezTo>
                    <a:pt x="85286" y="41842"/>
                    <a:pt x="85684" y="41263"/>
                    <a:pt x="86062" y="40681"/>
                  </a:cubicBezTo>
                  <a:cubicBezTo>
                    <a:pt x="89540" y="30121"/>
                    <a:pt x="91429" y="18840"/>
                    <a:pt x="91429" y="7116"/>
                  </a:cubicBezTo>
                  <a:cubicBezTo>
                    <a:pt x="91429" y="4947"/>
                    <a:pt x="91356" y="2797"/>
                    <a:pt x="91230" y="660"/>
                  </a:cubicBezTo>
                  <a:cubicBezTo>
                    <a:pt x="89446" y="213"/>
                    <a:pt x="87680" y="0"/>
                    <a:pt x="85951" y="0"/>
                  </a:cubicBezTo>
                  <a:close/>
                </a:path>
              </a:pathLst>
            </a:cu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9"/>
            <p:cNvSpPr/>
            <p:nvPr/>
          </p:nvSpPr>
          <p:spPr>
            <a:xfrm>
              <a:off x="5359175" y="2022200"/>
              <a:ext cx="115725" cy="115725"/>
            </a:xfrm>
            <a:custGeom>
              <a:rect b="b" l="l" r="r" t="t"/>
              <a:pathLst>
                <a:path extrusionOk="0" h="4629" w="4629">
                  <a:moveTo>
                    <a:pt x="2315" y="1"/>
                  </a:moveTo>
                  <a:lnTo>
                    <a:pt x="2013" y="551"/>
                  </a:lnTo>
                  <a:cubicBezTo>
                    <a:pt x="1676" y="1168"/>
                    <a:pt x="1168" y="1676"/>
                    <a:pt x="551" y="2013"/>
                  </a:cubicBezTo>
                  <a:lnTo>
                    <a:pt x="1" y="2315"/>
                  </a:lnTo>
                  <a:lnTo>
                    <a:pt x="551" y="2615"/>
                  </a:lnTo>
                  <a:cubicBezTo>
                    <a:pt x="1168" y="2953"/>
                    <a:pt x="1676" y="3460"/>
                    <a:pt x="2013" y="4078"/>
                  </a:cubicBezTo>
                  <a:lnTo>
                    <a:pt x="2315" y="4629"/>
                  </a:lnTo>
                  <a:lnTo>
                    <a:pt x="2615" y="4078"/>
                  </a:lnTo>
                  <a:cubicBezTo>
                    <a:pt x="2952" y="3460"/>
                    <a:pt x="3460" y="2953"/>
                    <a:pt x="4078" y="2615"/>
                  </a:cubicBezTo>
                  <a:lnTo>
                    <a:pt x="4629" y="2315"/>
                  </a:lnTo>
                  <a:lnTo>
                    <a:pt x="4078" y="2013"/>
                  </a:lnTo>
                  <a:cubicBezTo>
                    <a:pt x="3460" y="1676"/>
                    <a:pt x="2952" y="1168"/>
                    <a:pt x="2615" y="551"/>
                  </a:cubicBezTo>
                  <a:lnTo>
                    <a:pt x="231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59"/>
            <p:cNvSpPr/>
            <p:nvPr/>
          </p:nvSpPr>
          <p:spPr>
            <a:xfrm>
              <a:off x="2922575" y="3815050"/>
              <a:ext cx="36900" cy="36900"/>
            </a:xfrm>
            <a:custGeom>
              <a:rect b="b" l="l" r="r" t="t"/>
              <a:pathLst>
                <a:path extrusionOk="0" h="1476" w="1476">
                  <a:moveTo>
                    <a:pt x="738" y="0"/>
                  </a:moveTo>
                  <a:lnTo>
                    <a:pt x="642" y="176"/>
                  </a:lnTo>
                  <a:cubicBezTo>
                    <a:pt x="534" y="372"/>
                    <a:pt x="372" y="534"/>
                    <a:pt x="175" y="642"/>
                  </a:cubicBezTo>
                  <a:lnTo>
                    <a:pt x="0" y="738"/>
                  </a:lnTo>
                  <a:lnTo>
                    <a:pt x="175" y="834"/>
                  </a:lnTo>
                  <a:cubicBezTo>
                    <a:pt x="372" y="942"/>
                    <a:pt x="534" y="1103"/>
                    <a:pt x="642" y="1300"/>
                  </a:cubicBezTo>
                  <a:lnTo>
                    <a:pt x="738" y="1475"/>
                  </a:lnTo>
                  <a:lnTo>
                    <a:pt x="834" y="1300"/>
                  </a:lnTo>
                  <a:cubicBezTo>
                    <a:pt x="942" y="1103"/>
                    <a:pt x="1103" y="942"/>
                    <a:pt x="1300" y="834"/>
                  </a:cubicBezTo>
                  <a:lnTo>
                    <a:pt x="1475" y="738"/>
                  </a:lnTo>
                  <a:lnTo>
                    <a:pt x="1300" y="642"/>
                  </a:lnTo>
                  <a:cubicBezTo>
                    <a:pt x="1103" y="534"/>
                    <a:pt x="942" y="372"/>
                    <a:pt x="834" y="176"/>
                  </a:cubicBezTo>
                  <a:lnTo>
                    <a:pt x="738" y="0"/>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59"/>
            <p:cNvSpPr/>
            <p:nvPr/>
          </p:nvSpPr>
          <p:spPr>
            <a:xfrm>
              <a:off x="2442150" y="2217800"/>
              <a:ext cx="36900" cy="36925"/>
            </a:xfrm>
            <a:custGeom>
              <a:rect b="b" l="l" r="r" t="t"/>
              <a:pathLst>
                <a:path extrusionOk="0" h="1477" w="1476">
                  <a:moveTo>
                    <a:pt x="738" y="1"/>
                  </a:moveTo>
                  <a:lnTo>
                    <a:pt x="641" y="175"/>
                  </a:lnTo>
                  <a:cubicBezTo>
                    <a:pt x="534" y="373"/>
                    <a:pt x="372" y="535"/>
                    <a:pt x="174" y="642"/>
                  </a:cubicBezTo>
                  <a:lnTo>
                    <a:pt x="0" y="739"/>
                  </a:lnTo>
                  <a:lnTo>
                    <a:pt x="174" y="835"/>
                  </a:lnTo>
                  <a:cubicBezTo>
                    <a:pt x="372" y="941"/>
                    <a:pt x="534" y="1103"/>
                    <a:pt x="641" y="1300"/>
                  </a:cubicBezTo>
                  <a:lnTo>
                    <a:pt x="738" y="1476"/>
                  </a:lnTo>
                  <a:lnTo>
                    <a:pt x="834" y="1300"/>
                  </a:lnTo>
                  <a:cubicBezTo>
                    <a:pt x="940" y="1103"/>
                    <a:pt x="1102" y="941"/>
                    <a:pt x="1299" y="835"/>
                  </a:cubicBezTo>
                  <a:lnTo>
                    <a:pt x="1475" y="739"/>
                  </a:lnTo>
                  <a:lnTo>
                    <a:pt x="1299" y="642"/>
                  </a:lnTo>
                  <a:cubicBezTo>
                    <a:pt x="1102" y="535"/>
                    <a:pt x="940" y="373"/>
                    <a:pt x="834" y="175"/>
                  </a:cubicBezTo>
                  <a:lnTo>
                    <a:pt x="738"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9"/>
            <p:cNvSpPr/>
            <p:nvPr/>
          </p:nvSpPr>
          <p:spPr>
            <a:xfrm>
              <a:off x="4893675" y="3698250"/>
              <a:ext cx="73775" cy="73775"/>
            </a:xfrm>
            <a:custGeom>
              <a:rect b="b" l="l" r="r" t="t"/>
              <a:pathLst>
                <a:path extrusionOk="0" h="2951" w="2951">
                  <a:moveTo>
                    <a:pt x="1475" y="1"/>
                  </a:moveTo>
                  <a:lnTo>
                    <a:pt x="1283" y="351"/>
                  </a:lnTo>
                  <a:cubicBezTo>
                    <a:pt x="1067" y="745"/>
                    <a:pt x="744" y="1068"/>
                    <a:pt x="350" y="1283"/>
                  </a:cubicBezTo>
                  <a:lnTo>
                    <a:pt x="0" y="1476"/>
                  </a:lnTo>
                  <a:lnTo>
                    <a:pt x="350" y="1668"/>
                  </a:lnTo>
                  <a:cubicBezTo>
                    <a:pt x="744" y="1884"/>
                    <a:pt x="1067" y="2207"/>
                    <a:pt x="1283" y="2601"/>
                  </a:cubicBezTo>
                  <a:lnTo>
                    <a:pt x="1475" y="2951"/>
                  </a:lnTo>
                  <a:lnTo>
                    <a:pt x="1668" y="2601"/>
                  </a:lnTo>
                  <a:cubicBezTo>
                    <a:pt x="1882" y="2207"/>
                    <a:pt x="2205" y="1884"/>
                    <a:pt x="2599" y="1668"/>
                  </a:cubicBezTo>
                  <a:lnTo>
                    <a:pt x="2950" y="1476"/>
                  </a:lnTo>
                  <a:lnTo>
                    <a:pt x="2599" y="1283"/>
                  </a:lnTo>
                  <a:cubicBezTo>
                    <a:pt x="2205" y="1068"/>
                    <a:pt x="1882" y="745"/>
                    <a:pt x="1668" y="351"/>
                  </a:cubicBezTo>
                  <a:lnTo>
                    <a:pt x="1475" y="1"/>
                  </a:ln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9"/>
            <p:cNvSpPr/>
            <p:nvPr/>
          </p:nvSpPr>
          <p:spPr>
            <a:xfrm>
              <a:off x="1736700" y="2366550"/>
              <a:ext cx="491000" cy="551675"/>
            </a:xfrm>
            <a:custGeom>
              <a:rect b="b" l="l" r="r" t="t"/>
              <a:pathLst>
                <a:path extrusionOk="0" h="22067" w="19640">
                  <a:moveTo>
                    <a:pt x="8274" y="0"/>
                  </a:moveTo>
                  <a:lnTo>
                    <a:pt x="8274" y="0"/>
                  </a:lnTo>
                  <a:cubicBezTo>
                    <a:pt x="5131" y="1330"/>
                    <a:pt x="2609" y="4038"/>
                    <a:pt x="1652" y="7587"/>
                  </a:cubicBezTo>
                  <a:cubicBezTo>
                    <a:pt x="0" y="13712"/>
                    <a:pt x="3626" y="20016"/>
                    <a:pt x="9751" y="21668"/>
                  </a:cubicBezTo>
                  <a:cubicBezTo>
                    <a:pt x="10751" y="21938"/>
                    <a:pt x="11756" y="22067"/>
                    <a:pt x="12744" y="22067"/>
                  </a:cubicBezTo>
                  <a:cubicBezTo>
                    <a:pt x="15264" y="22067"/>
                    <a:pt x="17678" y="21230"/>
                    <a:pt x="19639" y="19760"/>
                  </a:cubicBezTo>
                  <a:lnTo>
                    <a:pt x="19639" y="19760"/>
                  </a:lnTo>
                  <a:cubicBezTo>
                    <a:pt x="18217" y="20364"/>
                    <a:pt x="16697" y="20669"/>
                    <a:pt x="15173" y="20669"/>
                  </a:cubicBezTo>
                  <a:cubicBezTo>
                    <a:pt x="14169" y="20669"/>
                    <a:pt x="13163" y="20537"/>
                    <a:pt x="12181" y="20270"/>
                  </a:cubicBezTo>
                  <a:cubicBezTo>
                    <a:pt x="6056" y="18620"/>
                    <a:pt x="2430" y="12315"/>
                    <a:pt x="4082" y="6190"/>
                  </a:cubicBezTo>
                  <a:cubicBezTo>
                    <a:pt x="4745" y="3716"/>
                    <a:pt x="6221" y="1535"/>
                    <a:pt x="8274"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9"/>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9"/>
            <p:cNvSpPr/>
            <p:nvPr/>
          </p:nvSpPr>
          <p:spPr>
            <a:xfrm>
              <a:off x="2833775" y="1018500"/>
              <a:ext cx="531050" cy="2068125"/>
            </a:xfrm>
            <a:custGeom>
              <a:rect b="b" l="l" r="r" t="t"/>
              <a:pathLst>
                <a:path extrusionOk="0" h="82725" w="21242">
                  <a:moveTo>
                    <a:pt x="10621" y="0"/>
                  </a:moveTo>
                  <a:cubicBezTo>
                    <a:pt x="4755" y="0"/>
                    <a:pt x="0" y="4755"/>
                    <a:pt x="0" y="10620"/>
                  </a:cubicBezTo>
                  <a:lnTo>
                    <a:pt x="0" y="82725"/>
                  </a:lnTo>
                  <a:lnTo>
                    <a:pt x="21242" y="82725"/>
                  </a:lnTo>
                  <a:lnTo>
                    <a:pt x="21242" y="10620"/>
                  </a:lnTo>
                  <a:cubicBezTo>
                    <a:pt x="21242" y="4755"/>
                    <a:pt x="16487" y="0"/>
                    <a:pt x="10621"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9"/>
            <p:cNvSpPr/>
            <p:nvPr/>
          </p:nvSpPr>
          <p:spPr>
            <a:xfrm>
              <a:off x="2835400" y="1251625"/>
              <a:ext cx="529425" cy="6950"/>
            </a:xfrm>
            <a:custGeom>
              <a:rect b="b" l="l" r="r" t="t"/>
              <a:pathLst>
                <a:path extrusionOk="0" h="278" w="21177">
                  <a:moveTo>
                    <a:pt x="10588" y="1"/>
                  </a:moveTo>
                  <a:cubicBezTo>
                    <a:pt x="4740" y="1"/>
                    <a:pt x="1" y="63"/>
                    <a:pt x="1" y="139"/>
                  </a:cubicBezTo>
                  <a:cubicBezTo>
                    <a:pt x="1" y="215"/>
                    <a:pt x="4742" y="278"/>
                    <a:pt x="10588" y="278"/>
                  </a:cubicBezTo>
                  <a:cubicBezTo>
                    <a:pt x="16436" y="278"/>
                    <a:pt x="21177" y="215"/>
                    <a:pt x="21177" y="139"/>
                  </a:cubicBezTo>
                  <a:cubicBezTo>
                    <a:pt x="21177" y="63"/>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9"/>
            <p:cNvSpPr/>
            <p:nvPr/>
          </p:nvSpPr>
          <p:spPr>
            <a:xfrm>
              <a:off x="2835400" y="1711850"/>
              <a:ext cx="529425" cy="6925"/>
            </a:xfrm>
            <a:custGeom>
              <a:rect b="b" l="l" r="r" t="t"/>
              <a:pathLst>
                <a:path extrusionOk="0" h="277" w="21177">
                  <a:moveTo>
                    <a:pt x="10588" y="1"/>
                  </a:moveTo>
                  <a:cubicBezTo>
                    <a:pt x="4740" y="1"/>
                    <a:pt x="1" y="62"/>
                    <a:pt x="1" y="138"/>
                  </a:cubicBezTo>
                  <a:cubicBezTo>
                    <a:pt x="1" y="215"/>
                    <a:pt x="4742" y="277"/>
                    <a:pt x="10588" y="277"/>
                  </a:cubicBezTo>
                  <a:cubicBezTo>
                    <a:pt x="16436" y="277"/>
                    <a:pt x="21177" y="215"/>
                    <a:pt x="21177" y="138"/>
                  </a:cubicBezTo>
                  <a:cubicBezTo>
                    <a:pt x="21177" y="62"/>
                    <a:pt x="16437"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9"/>
            <p:cNvSpPr/>
            <p:nvPr/>
          </p:nvSpPr>
          <p:spPr>
            <a:xfrm>
              <a:off x="3214125" y="1255100"/>
              <a:ext cx="6925" cy="460200"/>
            </a:xfrm>
            <a:custGeom>
              <a:rect b="b" l="l" r="r" t="t"/>
              <a:pathLst>
                <a:path extrusionOk="0" h="18408" w="277">
                  <a:moveTo>
                    <a:pt x="139" y="0"/>
                  </a:moveTo>
                  <a:cubicBezTo>
                    <a:pt x="62" y="0"/>
                    <a:pt x="0" y="4123"/>
                    <a:pt x="0" y="9205"/>
                  </a:cubicBezTo>
                  <a:cubicBezTo>
                    <a:pt x="0" y="14288"/>
                    <a:pt x="62" y="18408"/>
                    <a:pt x="139" y="18408"/>
                  </a:cubicBezTo>
                  <a:cubicBezTo>
                    <a:pt x="215" y="18408"/>
                    <a:pt x="276" y="14289"/>
                    <a:pt x="276" y="9205"/>
                  </a:cubicBezTo>
                  <a:cubicBezTo>
                    <a:pt x="276"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9"/>
            <p:cNvSpPr/>
            <p:nvPr/>
          </p:nvSpPr>
          <p:spPr>
            <a:xfrm>
              <a:off x="3116500" y="1370275"/>
              <a:ext cx="38875" cy="37400"/>
            </a:xfrm>
            <a:custGeom>
              <a:rect b="b" l="l" r="r" t="t"/>
              <a:pathLst>
                <a:path extrusionOk="0" h="1496" w="1555">
                  <a:moveTo>
                    <a:pt x="806" y="1"/>
                  </a:moveTo>
                  <a:cubicBezTo>
                    <a:pt x="505" y="1"/>
                    <a:pt x="232" y="183"/>
                    <a:pt x="116" y="462"/>
                  </a:cubicBezTo>
                  <a:cubicBezTo>
                    <a:pt x="1" y="742"/>
                    <a:pt x="65" y="1063"/>
                    <a:pt x="278" y="1277"/>
                  </a:cubicBezTo>
                  <a:cubicBezTo>
                    <a:pt x="421" y="1419"/>
                    <a:pt x="612" y="1495"/>
                    <a:pt x="807" y="1495"/>
                  </a:cubicBezTo>
                  <a:cubicBezTo>
                    <a:pt x="903" y="1495"/>
                    <a:pt x="1000" y="1477"/>
                    <a:pt x="1092" y="1438"/>
                  </a:cubicBezTo>
                  <a:cubicBezTo>
                    <a:pt x="1372" y="1323"/>
                    <a:pt x="1554" y="1051"/>
                    <a:pt x="1554" y="748"/>
                  </a:cubicBezTo>
                  <a:cubicBezTo>
                    <a:pt x="1554" y="335"/>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9"/>
            <p:cNvSpPr/>
            <p:nvPr/>
          </p:nvSpPr>
          <p:spPr>
            <a:xfrm>
              <a:off x="3116500" y="1529425"/>
              <a:ext cx="38875" cy="37400"/>
            </a:xfrm>
            <a:custGeom>
              <a:rect b="b" l="l" r="r" t="t"/>
              <a:pathLst>
                <a:path extrusionOk="0" h="1496" w="1555">
                  <a:moveTo>
                    <a:pt x="806" y="1"/>
                  </a:moveTo>
                  <a:cubicBezTo>
                    <a:pt x="505" y="1"/>
                    <a:pt x="232" y="183"/>
                    <a:pt x="116" y="461"/>
                  </a:cubicBezTo>
                  <a:cubicBezTo>
                    <a:pt x="1" y="741"/>
                    <a:pt x="65" y="1063"/>
                    <a:pt x="278" y="1276"/>
                  </a:cubicBezTo>
                  <a:cubicBezTo>
                    <a:pt x="421" y="1419"/>
                    <a:pt x="613" y="1495"/>
                    <a:pt x="808" y="1495"/>
                  </a:cubicBezTo>
                  <a:cubicBezTo>
                    <a:pt x="904" y="1495"/>
                    <a:pt x="1000" y="1477"/>
                    <a:pt x="1092" y="1438"/>
                  </a:cubicBezTo>
                  <a:cubicBezTo>
                    <a:pt x="1372" y="1322"/>
                    <a:pt x="1554" y="1050"/>
                    <a:pt x="1554" y="747"/>
                  </a:cubicBezTo>
                  <a:cubicBezTo>
                    <a:pt x="1554" y="334"/>
                    <a:pt x="1219" y="1"/>
                    <a:pt x="806"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9"/>
            <p:cNvSpPr/>
            <p:nvPr/>
          </p:nvSpPr>
          <p:spPr>
            <a:xfrm>
              <a:off x="2835400" y="2647900"/>
              <a:ext cx="529425" cy="6950"/>
            </a:xfrm>
            <a:custGeom>
              <a:rect b="b" l="l" r="r" t="t"/>
              <a:pathLst>
                <a:path extrusionOk="0" h="278" w="21177">
                  <a:moveTo>
                    <a:pt x="10588" y="0"/>
                  </a:moveTo>
                  <a:cubicBezTo>
                    <a:pt x="4740" y="0"/>
                    <a:pt x="1" y="63"/>
                    <a:pt x="1" y="139"/>
                  </a:cubicBezTo>
                  <a:cubicBezTo>
                    <a:pt x="1" y="215"/>
                    <a:pt x="4742" y="277"/>
                    <a:pt x="10588" y="277"/>
                  </a:cubicBezTo>
                  <a:cubicBezTo>
                    <a:pt x="16436" y="277"/>
                    <a:pt x="21177" y="215"/>
                    <a:pt x="21177" y="139"/>
                  </a:cubicBezTo>
                  <a:cubicBezTo>
                    <a:pt x="21177" y="63"/>
                    <a:pt x="16437"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9"/>
            <p:cNvSpPr/>
            <p:nvPr/>
          </p:nvSpPr>
          <p:spPr>
            <a:xfrm>
              <a:off x="3214125" y="2191175"/>
              <a:ext cx="6925" cy="460200"/>
            </a:xfrm>
            <a:custGeom>
              <a:rect b="b" l="l" r="r" t="t"/>
              <a:pathLst>
                <a:path extrusionOk="0" h="18408" w="277">
                  <a:moveTo>
                    <a:pt x="139" y="0"/>
                  </a:moveTo>
                  <a:cubicBezTo>
                    <a:pt x="62" y="0"/>
                    <a:pt x="0" y="4121"/>
                    <a:pt x="0" y="9205"/>
                  </a:cubicBezTo>
                  <a:cubicBezTo>
                    <a:pt x="0" y="14288"/>
                    <a:pt x="62" y="18408"/>
                    <a:pt x="139" y="18408"/>
                  </a:cubicBezTo>
                  <a:cubicBezTo>
                    <a:pt x="215" y="18408"/>
                    <a:pt x="276" y="14289"/>
                    <a:pt x="276" y="9205"/>
                  </a:cubicBezTo>
                  <a:cubicBezTo>
                    <a:pt x="276"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9"/>
            <p:cNvSpPr/>
            <p:nvPr/>
          </p:nvSpPr>
          <p:spPr>
            <a:xfrm>
              <a:off x="3117975" y="2306350"/>
              <a:ext cx="37400" cy="37375"/>
            </a:xfrm>
            <a:custGeom>
              <a:rect b="b" l="l" r="r" t="t"/>
              <a:pathLst>
                <a:path extrusionOk="0" h="1495" w="1496">
                  <a:moveTo>
                    <a:pt x="747" y="0"/>
                  </a:moveTo>
                  <a:cubicBezTo>
                    <a:pt x="334" y="0"/>
                    <a:pt x="1" y="335"/>
                    <a:pt x="1" y="748"/>
                  </a:cubicBezTo>
                  <a:cubicBezTo>
                    <a:pt x="1" y="1160"/>
                    <a:pt x="334" y="1495"/>
                    <a:pt x="747" y="1495"/>
                  </a:cubicBezTo>
                  <a:cubicBezTo>
                    <a:pt x="1160" y="1495"/>
                    <a:pt x="1495" y="1160"/>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9"/>
            <p:cNvSpPr/>
            <p:nvPr/>
          </p:nvSpPr>
          <p:spPr>
            <a:xfrm>
              <a:off x="3117975" y="2465475"/>
              <a:ext cx="37400" cy="37400"/>
            </a:xfrm>
            <a:custGeom>
              <a:rect b="b" l="l" r="r" t="t"/>
              <a:pathLst>
                <a:path extrusionOk="0" h="1496" w="1496">
                  <a:moveTo>
                    <a:pt x="747" y="0"/>
                  </a:moveTo>
                  <a:cubicBezTo>
                    <a:pt x="334" y="0"/>
                    <a:pt x="1" y="335"/>
                    <a:pt x="1" y="748"/>
                  </a:cubicBezTo>
                  <a:cubicBezTo>
                    <a:pt x="1" y="1161"/>
                    <a:pt x="334" y="1496"/>
                    <a:pt x="747" y="1496"/>
                  </a:cubicBezTo>
                  <a:cubicBezTo>
                    <a:pt x="1160" y="1496"/>
                    <a:pt x="1495" y="1161"/>
                    <a:pt x="1495" y="748"/>
                  </a:cubicBezTo>
                  <a:cubicBezTo>
                    <a:pt x="1495" y="335"/>
                    <a:pt x="1160" y="0"/>
                    <a:pt x="74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9"/>
            <p:cNvSpPr/>
            <p:nvPr/>
          </p:nvSpPr>
          <p:spPr>
            <a:xfrm>
              <a:off x="2835400" y="2184050"/>
              <a:ext cx="529425" cy="6925"/>
            </a:xfrm>
            <a:custGeom>
              <a:rect b="b" l="l" r="r" t="t"/>
              <a:pathLst>
                <a:path extrusionOk="0" h="277" w="21177">
                  <a:moveTo>
                    <a:pt x="10588" y="0"/>
                  </a:moveTo>
                  <a:cubicBezTo>
                    <a:pt x="4742" y="0"/>
                    <a:pt x="1" y="62"/>
                    <a:pt x="1" y="139"/>
                  </a:cubicBezTo>
                  <a:cubicBezTo>
                    <a:pt x="1" y="215"/>
                    <a:pt x="4739" y="276"/>
                    <a:pt x="10588" y="276"/>
                  </a:cubicBezTo>
                  <a:cubicBezTo>
                    <a:pt x="16436" y="276"/>
                    <a:pt x="21177" y="215"/>
                    <a:pt x="21177" y="139"/>
                  </a:cubicBezTo>
                  <a:cubicBezTo>
                    <a:pt x="21177" y="62"/>
                    <a:pt x="16435"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9"/>
            <p:cNvSpPr/>
            <p:nvPr/>
          </p:nvSpPr>
          <p:spPr>
            <a:xfrm>
              <a:off x="2979175" y="1727300"/>
              <a:ext cx="6900" cy="460225"/>
            </a:xfrm>
            <a:custGeom>
              <a:rect b="b" l="l" r="r" t="t"/>
              <a:pathLst>
                <a:path extrusionOk="0" h="18409" w="276">
                  <a:moveTo>
                    <a:pt x="137" y="1"/>
                  </a:moveTo>
                  <a:cubicBezTo>
                    <a:pt x="62" y="1"/>
                    <a:pt x="0" y="4122"/>
                    <a:pt x="0" y="9206"/>
                  </a:cubicBezTo>
                  <a:cubicBezTo>
                    <a:pt x="0" y="14288"/>
                    <a:pt x="62" y="18409"/>
                    <a:pt x="137" y="18409"/>
                  </a:cubicBezTo>
                  <a:cubicBezTo>
                    <a:pt x="214" y="18409"/>
                    <a:pt x="276" y="14290"/>
                    <a:pt x="276" y="9206"/>
                  </a:cubicBezTo>
                  <a:cubicBezTo>
                    <a:pt x="276" y="4121"/>
                    <a:pt x="214" y="1"/>
                    <a:pt x="137"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9"/>
            <p:cNvSpPr/>
            <p:nvPr/>
          </p:nvSpPr>
          <p:spPr>
            <a:xfrm>
              <a:off x="3044850" y="1842500"/>
              <a:ext cx="38850" cy="37375"/>
            </a:xfrm>
            <a:custGeom>
              <a:rect b="b" l="l" r="r" t="t"/>
              <a:pathLst>
                <a:path extrusionOk="0" h="1495" w="1554">
                  <a:moveTo>
                    <a:pt x="748" y="0"/>
                  </a:moveTo>
                  <a:cubicBezTo>
                    <a:pt x="335" y="0"/>
                    <a:pt x="0" y="335"/>
                    <a:pt x="0" y="748"/>
                  </a:cubicBezTo>
                  <a:cubicBezTo>
                    <a:pt x="0" y="1050"/>
                    <a:pt x="182" y="1323"/>
                    <a:pt x="462" y="1438"/>
                  </a:cubicBezTo>
                  <a:cubicBezTo>
                    <a:pt x="554" y="1476"/>
                    <a:pt x="650" y="1495"/>
                    <a:pt x="747" y="1495"/>
                  </a:cubicBezTo>
                  <a:cubicBezTo>
                    <a:pt x="941" y="1495"/>
                    <a:pt x="1133" y="1419"/>
                    <a:pt x="1276" y="1275"/>
                  </a:cubicBezTo>
                  <a:cubicBezTo>
                    <a:pt x="1489" y="1062"/>
                    <a:pt x="1553" y="741"/>
                    <a:pt x="1438" y="462"/>
                  </a:cubicBezTo>
                  <a:cubicBezTo>
                    <a:pt x="1322" y="183"/>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9"/>
            <p:cNvSpPr/>
            <p:nvPr/>
          </p:nvSpPr>
          <p:spPr>
            <a:xfrm>
              <a:off x="3044850" y="2001625"/>
              <a:ext cx="38850" cy="37375"/>
            </a:xfrm>
            <a:custGeom>
              <a:rect b="b" l="l" r="r" t="t"/>
              <a:pathLst>
                <a:path extrusionOk="0" h="1495" w="1554">
                  <a:moveTo>
                    <a:pt x="748" y="0"/>
                  </a:moveTo>
                  <a:cubicBezTo>
                    <a:pt x="335" y="0"/>
                    <a:pt x="0" y="335"/>
                    <a:pt x="0" y="748"/>
                  </a:cubicBezTo>
                  <a:cubicBezTo>
                    <a:pt x="0" y="1049"/>
                    <a:pt x="182" y="1323"/>
                    <a:pt x="462" y="1438"/>
                  </a:cubicBezTo>
                  <a:cubicBezTo>
                    <a:pt x="554" y="1476"/>
                    <a:pt x="651" y="1495"/>
                    <a:pt x="747" y="1495"/>
                  </a:cubicBezTo>
                  <a:cubicBezTo>
                    <a:pt x="941" y="1495"/>
                    <a:pt x="1133" y="1419"/>
                    <a:pt x="1276" y="1276"/>
                  </a:cubicBezTo>
                  <a:cubicBezTo>
                    <a:pt x="1489" y="1062"/>
                    <a:pt x="1553" y="740"/>
                    <a:pt x="1438" y="462"/>
                  </a:cubicBezTo>
                  <a:cubicBezTo>
                    <a:pt x="1322" y="182"/>
                    <a:pt x="1049" y="0"/>
                    <a:pt x="74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9"/>
            <p:cNvSpPr/>
            <p:nvPr/>
          </p:nvSpPr>
          <p:spPr>
            <a:xfrm>
              <a:off x="2868175" y="1074800"/>
              <a:ext cx="126500" cy="225750"/>
            </a:xfrm>
            <a:custGeom>
              <a:rect b="b" l="l" r="r" t="t"/>
              <a:pathLst>
                <a:path extrusionOk="0" h="9030" w="5060">
                  <a:moveTo>
                    <a:pt x="5025" y="1"/>
                  </a:moveTo>
                  <a:cubicBezTo>
                    <a:pt x="4993" y="1"/>
                    <a:pt x="4860" y="61"/>
                    <a:pt x="4643" y="174"/>
                  </a:cubicBezTo>
                  <a:cubicBezTo>
                    <a:pt x="4494" y="247"/>
                    <a:pt x="4350" y="333"/>
                    <a:pt x="4214" y="431"/>
                  </a:cubicBezTo>
                  <a:cubicBezTo>
                    <a:pt x="4054" y="540"/>
                    <a:pt x="3864" y="658"/>
                    <a:pt x="3679" y="821"/>
                  </a:cubicBezTo>
                  <a:cubicBezTo>
                    <a:pt x="3287" y="1119"/>
                    <a:pt x="2878" y="1543"/>
                    <a:pt x="2460" y="2042"/>
                  </a:cubicBezTo>
                  <a:cubicBezTo>
                    <a:pt x="2024" y="2597"/>
                    <a:pt x="1645" y="3193"/>
                    <a:pt x="1327" y="3825"/>
                  </a:cubicBezTo>
                  <a:cubicBezTo>
                    <a:pt x="656" y="5169"/>
                    <a:pt x="323" y="6496"/>
                    <a:pt x="159" y="7457"/>
                  </a:cubicBezTo>
                  <a:cubicBezTo>
                    <a:pt x="78" y="7938"/>
                    <a:pt x="32" y="8332"/>
                    <a:pt x="17" y="8604"/>
                  </a:cubicBezTo>
                  <a:cubicBezTo>
                    <a:pt x="1" y="8877"/>
                    <a:pt x="1" y="9028"/>
                    <a:pt x="20" y="9030"/>
                  </a:cubicBezTo>
                  <a:cubicBezTo>
                    <a:pt x="20" y="9030"/>
                    <a:pt x="20" y="9030"/>
                    <a:pt x="21" y="9030"/>
                  </a:cubicBezTo>
                  <a:cubicBezTo>
                    <a:pt x="66" y="9030"/>
                    <a:pt x="143" y="8434"/>
                    <a:pt x="350" y="7494"/>
                  </a:cubicBezTo>
                  <a:cubicBezTo>
                    <a:pt x="560" y="6554"/>
                    <a:pt x="918" y="5261"/>
                    <a:pt x="1572" y="3948"/>
                  </a:cubicBezTo>
                  <a:cubicBezTo>
                    <a:pt x="1882" y="3335"/>
                    <a:pt x="2247" y="2748"/>
                    <a:pt x="2658" y="2198"/>
                  </a:cubicBezTo>
                  <a:cubicBezTo>
                    <a:pt x="3055" y="1706"/>
                    <a:pt x="3438" y="1280"/>
                    <a:pt x="3805" y="969"/>
                  </a:cubicBezTo>
                  <a:cubicBezTo>
                    <a:pt x="4525" y="333"/>
                    <a:pt x="5060" y="48"/>
                    <a:pt x="5033" y="3"/>
                  </a:cubicBezTo>
                  <a:cubicBezTo>
                    <a:pt x="5032" y="2"/>
                    <a:pt x="5029" y="1"/>
                    <a:pt x="5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9"/>
            <p:cNvSpPr/>
            <p:nvPr/>
          </p:nvSpPr>
          <p:spPr>
            <a:xfrm>
              <a:off x="3045100" y="1050800"/>
              <a:ext cx="38925" cy="9425"/>
            </a:xfrm>
            <a:custGeom>
              <a:rect b="b" l="l" r="r" t="t"/>
              <a:pathLst>
                <a:path extrusionOk="0" h="377" w="1557">
                  <a:moveTo>
                    <a:pt x="1290" y="1"/>
                  </a:moveTo>
                  <a:cubicBezTo>
                    <a:pt x="1149" y="1"/>
                    <a:pt x="960" y="18"/>
                    <a:pt x="756" y="53"/>
                  </a:cubicBezTo>
                  <a:cubicBezTo>
                    <a:pt x="333" y="125"/>
                    <a:pt x="0" y="244"/>
                    <a:pt x="13" y="318"/>
                  </a:cubicBezTo>
                  <a:cubicBezTo>
                    <a:pt x="20" y="357"/>
                    <a:pt x="117" y="377"/>
                    <a:pt x="267" y="377"/>
                  </a:cubicBezTo>
                  <a:cubicBezTo>
                    <a:pt x="408" y="377"/>
                    <a:pt x="597" y="359"/>
                    <a:pt x="802" y="325"/>
                  </a:cubicBezTo>
                  <a:cubicBezTo>
                    <a:pt x="1224" y="253"/>
                    <a:pt x="1556" y="134"/>
                    <a:pt x="1543" y="59"/>
                  </a:cubicBezTo>
                  <a:cubicBezTo>
                    <a:pt x="1537" y="20"/>
                    <a:pt x="1440" y="1"/>
                    <a:pt x="12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9"/>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59"/>
            <p:cNvSpPr/>
            <p:nvPr/>
          </p:nvSpPr>
          <p:spPr>
            <a:xfrm>
              <a:off x="4218650" y="1018500"/>
              <a:ext cx="531025" cy="2068125"/>
            </a:xfrm>
            <a:custGeom>
              <a:rect b="b" l="l" r="r" t="t"/>
              <a:pathLst>
                <a:path extrusionOk="0" h="82725" w="21241">
                  <a:moveTo>
                    <a:pt x="10620" y="0"/>
                  </a:moveTo>
                  <a:cubicBezTo>
                    <a:pt x="4756" y="0"/>
                    <a:pt x="1" y="4755"/>
                    <a:pt x="1" y="10620"/>
                  </a:cubicBezTo>
                  <a:lnTo>
                    <a:pt x="1" y="82725"/>
                  </a:lnTo>
                  <a:lnTo>
                    <a:pt x="21241" y="82725"/>
                  </a:lnTo>
                  <a:lnTo>
                    <a:pt x="21241" y="10620"/>
                  </a:lnTo>
                  <a:cubicBezTo>
                    <a:pt x="21241" y="4755"/>
                    <a:pt x="16486" y="0"/>
                    <a:pt x="10620" y="0"/>
                  </a:cubicBezTo>
                  <a:close/>
                </a:path>
              </a:pathLst>
            </a:custGeom>
            <a:solidFill>
              <a:srgbClr val="455A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59"/>
            <p:cNvSpPr/>
            <p:nvPr/>
          </p:nvSpPr>
          <p:spPr>
            <a:xfrm>
              <a:off x="4218650" y="1251625"/>
              <a:ext cx="529425" cy="6950"/>
            </a:xfrm>
            <a:custGeom>
              <a:rect b="b" l="l" r="r" t="t"/>
              <a:pathLst>
                <a:path extrusionOk="0" h="278" w="21177">
                  <a:moveTo>
                    <a:pt x="10588" y="1"/>
                  </a:moveTo>
                  <a:cubicBezTo>
                    <a:pt x="4741" y="1"/>
                    <a:pt x="1" y="63"/>
                    <a:pt x="1" y="139"/>
                  </a:cubicBezTo>
                  <a:cubicBezTo>
                    <a:pt x="1" y="215"/>
                    <a:pt x="4739" y="278"/>
                    <a:pt x="10588" y="278"/>
                  </a:cubicBezTo>
                  <a:cubicBezTo>
                    <a:pt x="16437" y="278"/>
                    <a:pt x="21176" y="215"/>
                    <a:pt x="21176" y="139"/>
                  </a:cubicBezTo>
                  <a:cubicBezTo>
                    <a:pt x="21176" y="63"/>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9"/>
            <p:cNvSpPr/>
            <p:nvPr/>
          </p:nvSpPr>
          <p:spPr>
            <a:xfrm>
              <a:off x="4218650" y="1711850"/>
              <a:ext cx="529425" cy="6925"/>
            </a:xfrm>
            <a:custGeom>
              <a:rect b="b" l="l" r="r" t="t"/>
              <a:pathLst>
                <a:path extrusionOk="0" h="277" w="21177">
                  <a:moveTo>
                    <a:pt x="10588" y="1"/>
                  </a:moveTo>
                  <a:cubicBezTo>
                    <a:pt x="4741" y="1"/>
                    <a:pt x="1" y="62"/>
                    <a:pt x="1" y="138"/>
                  </a:cubicBezTo>
                  <a:cubicBezTo>
                    <a:pt x="1" y="215"/>
                    <a:pt x="4739" y="277"/>
                    <a:pt x="10588" y="277"/>
                  </a:cubicBezTo>
                  <a:cubicBezTo>
                    <a:pt x="16437" y="277"/>
                    <a:pt x="21176" y="215"/>
                    <a:pt x="21176" y="138"/>
                  </a:cubicBezTo>
                  <a:cubicBezTo>
                    <a:pt x="21176" y="62"/>
                    <a:pt x="16434" y="1"/>
                    <a:pt x="10588"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9"/>
            <p:cNvSpPr/>
            <p:nvPr/>
          </p:nvSpPr>
          <p:spPr>
            <a:xfrm>
              <a:off x="4362400" y="1255100"/>
              <a:ext cx="6925" cy="460200"/>
            </a:xfrm>
            <a:custGeom>
              <a:rect b="b" l="l" r="r" t="t"/>
              <a:pathLst>
                <a:path extrusionOk="0" h="18408" w="277">
                  <a:moveTo>
                    <a:pt x="139" y="0"/>
                  </a:moveTo>
                  <a:cubicBezTo>
                    <a:pt x="62" y="0"/>
                    <a:pt x="1" y="4123"/>
                    <a:pt x="1" y="9205"/>
                  </a:cubicBezTo>
                  <a:cubicBezTo>
                    <a:pt x="1" y="14288"/>
                    <a:pt x="62" y="18408"/>
                    <a:pt x="139" y="18408"/>
                  </a:cubicBezTo>
                  <a:cubicBezTo>
                    <a:pt x="215" y="18408"/>
                    <a:pt x="277" y="14289"/>
                    <a:pt x="277" y="9205"/>
                  </a:cubicBezTo>
                  <a:cubicBezTo>
                    <a:pt x="277" y="4121"/>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9"/>
            <p:cNvSpPr/>
            <p:nvPr/>
          </p:nvSpPr>
          <p:spPr>
            <a:xfrm>
              <a:off x="4428075" y="1370275"/>
              <a:ext cx="38875" cy="37400"/>
            </a:xfrm>
            <a:custGeom>
              <a:rect b="b" l="l" r="r" t="t"/>
              <a:pathLst>
                <a:path extrusionOk="0" h="1496" w="1555">
                  <a:moveTo>
                    <a:pt x="749" y="1"/>
                  </a:moveTo>
                  <a:cubicBezTo>
                    <a:pt x="336" y="1"/>
                    <a:pt x="1" y="335"/>
                    <a:pt x="1" y="748"/>
                  </a:cubicBezTo>
                  <a:cubicBezTo>
                    <a:pt x="1" y="1051"/>
                    <a:pt x="183" y="1323"/>
                    <a:pt x="463" y="1438"/>
                  </a:cubicBezTo>
                  <a:cubicBezTo>
                    <a:pt x="555" y="1477"/>
                    <a:pt x="652" y="1495"/>
                    <a:pt x="748" y="1495"/>
                  </a:cubicBezTo>
                  <a:cubicBezTo>
                    <a:pt x="943" y="1495"/>
                    <a:pt x="1134" y="1419"/>
                    <a:pt x="1277" y="1277"/>
                  </a:cubicBezTo>
                  <a:cubicBezTo>
                    <a:pt x="1491" y="1063"/>
                    <a:pt x="1554" y="742"/>
                    <a:pt x="1439" y="462"/>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9"/>
            <p:cNvSpPr/>
            <p:nvPr/>
          </p:nvSpPr>
          <p:spPr>
            <a:xfrm>
              <a:off x="4428075" y="1529425"/>
              <a:ext cx="38875" cy="37400"/>
            </a:xfrm>
            <a:custGeom>
              <a:rect b="b" l="l" r="r" t="t"/>
              <a:pathLst>
                <a:path extrusionOk="0" h="1496" w="1555">
                  <a:moveTo>
                    <a:pt x="749" y="1"/>
                  </a:moveTo>
                  <a:cubicBezTo>
                    <a:pt x="336" y="1"/>
                    <a:pt x="1" y="334"/>
                    <a:pt x="1" y="747"/>
                  </a:cubicBezTo>
                  <a:cubicBezTo>
                    <a:pt x="1" y="1050"/>
                    <a:pt x="183" y="1322"/>
                    <a:pt x="463" y="1438"/>
                  </a:cubicBezTo>
                  <a:cubicBezTo>
                    <a:pt x="555" y="1477"/>
                    <a:pt x="652" y="1495"/>
                    <a:pt x="748" y="1495"/>
                  </a:cubicBezTo>
                  <a:cubicBezTo>
                    <a:pt x="943" y="1495"/>
                    <a:pt x="1134" y="1419"/>
                    <a:pt x="1277" y="1276"/>
                  </a:cubicBezTo>
                  <a:cubicBezTo>
                    <a:pt x="1491" y="1063"/>
                    <a:pt x="1554" y="741"/>
                    <a:pt x="1439" y="461"/>
                  </a:cubicBezTo>
                  <a:cubicBezTo>
                    <a:pt x="1323" y="183"/>
                    <a:pt x="1051" y="1"/>
                    <a:pt x="74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59"/>
            <p:cNvSpPr/>
            <p:nvPr/>
          </p:nvSpPr>
          <p:spPr>
            <a:xfrm>
              <a:off x="4218650" y="2647900"/>
              <a:ext cx="529425" cy="6950"/>
            </a:xfrm>
            <a:custGeom>
              <a:rect b="b" l="l" r="r" t="t"/>
              <a:pathLst>
                <a:path extrusionOk="0" h="278" w="21177">
                  <a:moveTo>
                    <a:pt x="10588" y="0"/>
                  </a:moveTo>
                  <a:cubicBezTo>
                    <a:pt x="4741" y="0"/>
                    <a:pt x="1" y="63"/>
                    <a:pt x="1" y="139"/>
                  </a:cubicBezTo>
                  <a:cubicBezTo>
                    <a:pt x="1" y="215"/>
                    <a:pt x="4739" y="277"/>
                    <a:pt x="10588" y="277"/>
                  </a:cubicBezTo>
                  <a:cubicBezTo>
                    <a:pt x="16437" y="277"/>
                    <a:pt x="21176" y="215"/>
                    <a:pt x="21176" y="139"/>
                  </a:cubicBezTo>
                  <a:cubicBezTo>
                    <a:pt x="21176" y="63"/>
                    <a:pt x="16434" y="0"/>
                    <a:pt x="1058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9"/>
            <p:cNvSpPr/>
            <p:nvPr/>
          </p:nvSpPr>
          <p:spPr>
            <a:xfrm>
              <a:off x="4362400" y="2191175"/>
              <a:ext cx="6925" cy="460200"/>
            </a:xfrm>
            <a:custGeom>
              <a:rect b="b" l="l" r="r" t="t"/>
              <a:pathLst>
                <a:path extrusionOk="0" h="18408" w="277">
                  <a:moveTo>
                    <a:pt x="139" y="0"/>
                  </a:moveTo>
                  <a:cubicBezTo>
                    <a:pt x="62" y="0"/>
                    <a:pt x="1" y="4121"/>
                    <a:pt x="1" y="9205"/>
                  </a:cubicBezTo>
                  <a:cubicBezTo>
                    <a:pt x="1" y="14288"/>
                    <a:pt x="62" y="18408"/>
                    <a:pt x="139" y="18408"/>
                  </a:cubicBezTo>
                  <a:cubicBezTo>
                    <a:pt x="215" y="18408"/>
                    <a:pt x="277" y="14289"/>
                    <a:pt x="277" y="9205"/>
                  </a:cubicBezTo>
                  <a:cubicBezTo>
                    <a:pt x="277" y="4120"/>
                    <a:pt x="215" y="0"/>
                    <a:pt x="13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9"/>
            <p:cNvSpPr/>
            <p:nvPr/>
          </p:nvSpPr>
          <p:spPr>
            <a:xfrm>
              <a:off x="4428075" y="2306350"/>
              <a:ext cx="37425" cy="37375"/>
            </a:xfrm>
            <a:custGeom>
              <a:rect b="b" l="l" r="r" t="t"/>
              <a:pathLst>
                <a:path extrusionOk="0" h="1495" w="1497">
                  <a:moveTo>
                    <a:pt x="749" y="0"/>
                  </a:moveTo>
                  <a:cubicBezTo>
                    <a:pt x="336" y="0"/>
                    <a:pt x="1" y="335"/>
                    <a:pt x="1" y="748"/>
                  </a:cubicBezTo>
                  <a:cubicBezTo>
                    <a:pt x="1" y="1160"/>
                    <a:pt x="336" y="1495"/>
                    <a:pt x="749" y="1495"/>
                  </a:cubicBezTo>
                  <a:cubicBezTo>
                    <a:pt x="1162" y="1495"/>
                    <a:pt x="1496" y="1160"/>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9"/>
            <p:cNvSpPr/>
            <p:nvPr/>
          </p:nvSpPr>
          <p:spPr>
            <a:xfrm>
              <a:off x="4428075" y="2465475"/>
              <a:ext cx="37425" cy="37400"/>
            </a:xfrm>
            <a:custGeom>
              <a:rect b="b" l="l" r="r" t="t"/>
              <a:pathLst>
                <a:path extrusionOk="0" h="1496" w="1497">
                  <a:moveTo>
                    <a:pt x="749" y="0"/>
                  </a:moveTo>
                  <a:cubicBezTo>
                    <a:pt x="336" y="0"/>
                    <a:pt x="1" y="335"/>
                    <a:pt x="1" y="748"/>
                  </a:cubicBezTo>
                  <a:cubicBezTo>
                    <a:pt x="1" y="1161"/>
                    <a:pt x="336" y="1496"/>
                    <a:pt x="749" y="1496"/>
                  </a:cubicBezTo>
                  <a:cubicBezTo>
                    <a:pt x="1162" y="1496"/>
                    <a:pt x="1496" y="1161"/>
                    <a:pt x="1496" y="748"/>
                  </a:cubicBezTo>
                  <a:cubicBezTo>
                    <a:pt x="1496" y="335"/>
                    <a:pt x="1162" y="0"/>
                    <a:pt x="74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9"/>
            <p:cNvSpPr/>
            <p:nvPr/>
          </p:nvSpPr>
          <p:spPr>
            <a:xfrm>
              <a:off x="4218650" y="2184050"/>
              <a:ext cx="529425" cy="6925"/>
            </a:xfrm>
            <a:custGeom>
              <a:rect b="b" l="l" r="r" t="t"/>
              <a:pathLst>
                <a:path extrusionOk="0" h="277" w="21177">
                  <a:moveTo>
                    <a:pt x="10589" y="0"/>
                  </a:moveTo>
                  <a:cubicBezTo>
                    <a:pt x="4740" y="0"/>
                    <a:pt x="1" y="63"/>
                    <a:pt x="1" y="139"/>
                  </a:cubicBezTo>
                  <a:cubicBezTo>
                    <a:pt x="1" y="215"/>
                    <a:pt x="4743" y="276"/>
                    <a:pt x="10589" y="276"/>
                  </a:cubicBezTo>
                  <a:cubicBezTo>
                    <a:pt x="16436" y="276"/>
                    <a:pt x="21176" y="215"/>
                    <a:pt x="21176" y="139"/>
                  </a:cubicBezTo>
                  <a:cubicBezTo>
                    <a:pt x="21176" y="62"/>
                    <a:pt x="16437" y="0"/>
                    <a:pt x="10589"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9"/>
            <p:cNvSpPr/>
            <p:nvPr/>
          </p:nvSpPr>
          <p:spPr>
            <a:xfrm>
              <a:off x="4597375" y="1727300"/>
              <a:ext cx="6900" cy="460225"/>
            </a:xfrm>
            <a:custGeom>
              <a:rect b="b" l="l" r="r" t="t"/>
              <a:pathLst>
                <a:path extrusionOk="0" h="18409" w="276">
                  <a:moveTo>
                    <a:pt x="139" y="1"/>
                  </a:moveTo>
                  <a:cubicBezTo>
                    <a:pt x="63" y="1"/>
                    <a:pt x="0" y="4122"/>
                    <a:pt x="0" y="9206"/>
                  </a:cubicBezTo>
                  <a:cubicBezTo>
                    <a:pt x="0" y="14288"/>
                    <a:pt x="63" y="18409"/>
                    <a:pt x="139" y="18409"/>
                  </a:cubicBezTo>
                  <a:cubicBezTo>
                    <a:pt x="216" y="18409"/>
                    <a:pt x="276" y="14290"/>
                    <a:pt x="276" y="9206"/>
                  </a:cubicBezTo>
                  <a:cubicBezTo>
                    <a:pt x="276" y="4121"/>
                    <a:pt x="214" y="1"/>
                    <a:pt x="139"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9"/>
            <p:cNvSpPr/>
            <p:nvPr/>
          </p:nvSpPr>
          <p:spPr>
            <a:xfrm>
              <a:off x="4499750" y="1842500"/>
              <a:ext cx="38900" cy="37375"/>
            </a:xfrm>
            <a:custGeom>
              <a:rect b="b" l="l" r="r" t="t"/>
              <a:pathLst>
                <a:path extrusionOk="0" h="1495" w="1556">
                  <a:moveTo>
                    <a:pt x="807" y="0"/>
                  </a:moveTo>
                  <a:cubicBezTo>
                    <a:pt x="505" y="0"/>
                    <a:pt x="233" y="183"/>
                    <a:pt x="117" y="462"/>
                  </a:cubicBezTo>
                  <a:cubicBezTo>
                    <a:pt x="1" y="741"/>
                    <a:pt x="65" y="1062"/>
                    <a:pt x="279" y="1275"/>
                  </a:cubicBezTo>
                  <a:cubicBezTo>
                    <a:pt x="422" y="1419"/>
                    <a:pt x="614" y="1495"/>
                    <a:pt x="808" y="1495"/>
                  </a:cubicBezTo>
                  <a:cubicBezTo>
                    <a:pt x="904" y="1495"/>
                    <a:pt x="1001" y="1476"/>
                    <a:pt x="1094" y="1438"/>
                  </a:cubicBezTo>
                  <a:cubicBezTo>
                    <a:pt x="1373" y="1323"/>
                    <a:pt x="1555" y="1050"/>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9"/>
            <p:cNvSpPr/>
            <p:nvPr/>
          </p:nvSpPr>
          <p:spPr>
            <a:xfrm>
              <a:off x="4499750" y="2001625"/>
              <a:ext cx="38900" cy="37375"/>
            </a:xfrm>
            <a:custGeom>
              <a:rect b="b" l="l" r="r" t="t"/>
              <a:pathLst>
                <a:path extrusionOk="0" h="1495" w="1556">
                  <a:moveTo>
                    <a:pt x="807" y="0"/>
                  </a:moveTo>
                  <a:cubicBezTo>
                    <a:pt x="505" y="0"/>
                    <a:pt x="233" y="182"/>
                    <a:pt x="117" y="462"/>
                  </a:cubicBezTo>
                  <a:cubicBezTo>
                    <a:pt x="1" y="740"/>
                    <a:pt x="65" y="1062"/>
                    <a:pt x="279" y="1276"/>
                  </a:cubicBezTo>
                  <a:cubicBezTo>
                    <a:pt x="422" y="1419"/>
                    <a:pt x="613" y="1495"/>
                    <a:pt x="808" y="1495"/>
                  </a:cubicBezTo>
                  <a:cubicBezTo>
                    <a:pt x="904" y="1495"/>
                    <a:pt x="1001" y="1476"/>
                    <a:pt x="1094" y="1438"/>
                  </a:cubicBezTo>
                  <a:cubicBezTo>
                    <a:pt x="1373" y="1323"/>
                    <a:pt x="1555" y="1049"/>
                    <a:pt x="1555" y="748"/>
                  </a:cubicBezTo>
                  <a:cubicBezTo>
                    <a:pt x="1555" y="335"/>
                    <a:pt x="1220" y="0"/>
                    <a:pt x="807"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9"/>
            <p:cNvSpPr/>
            <p:nvPr/>
          </p:nvSpPr>
          <p:spPr>
            <a:xfrm>
              <a:off x="4588775" y="1074800"/>
              <a:ext cx="126500" cy="225750"/>
            </a:xfrm>
            <a:custGeom>
              <a:rect b="b" l="l" r="r" t="t"/>
              <a:pathLst>
                <a:path extrusionOk="0" h="9030" w="5060">
                  <a:moveTo>
                    <a:pt x="34" y="1"/>
                  </a:moveTo>
                  <a:cubicBezTo>
                    <a:pt x="30" y="1"/>
                    <a:pt x="27" y="2"/>
                    <a:pt x="26" y="3"/>
                  </a:cubicBezTo>
                  <a:cubicBezTo>
                    <a:pt x="0" y="48"/>
                    <a:pt x="535" y="333"/>
                    <a:pt x="1255" y="969"/>
                  </a:cubicBezTo>
                  <a:cubicBezTo>
                    <a:pt x="1620" y="1280"/>
                    <a:pt x="2004" y="1706"/>
                    <a:pt x="2400" y="2198"/>
                  </a:cubicBezTo>
                  <a:cubicBezTo>
                    <a:pt x="2813" y="2748"/>
                    <a:pt x="3176" y="3335"/>
                    <a:pt x="3487" y="3948"/>
                  </a:cubicBezTo>
                  <a:cubicBezTo>
                    <a:pt x="4142" y="5261"/>
                    <a:pt x="4500" y="6554"/>
                    <a:pt x="4710" y="7494"/>
                  </a:cubicBezTo>
                  <a:cubicBezTo>
                    <a:pt x="4917" y="8434"/>
                    <a:pt x="4994" y="9030"/>
                    <a:pt x="5039" y="9030"/>
                  </a:cubicBezTo>
                  <a:cubicBezTo>
                    <a:pt x="5040" y="9030"/>
                    <a:pt x="5040" y="9030"/>
                    <a:pt x="5040" y="9030"/>
                  </a:cubicBezTo>
                  <a:cubicBezTo>
                    <a:pt x="5059" y="9028"/>
                    <a:pt x="5059" y="8878"/>
                    <a:pt x="5043" y="8604"/>
                  </a:cubicBezTo>
                  <a:cubicBezTo>
                    <a:pt x="5029" y="8332"/>
                    <a:pt x="4981" y="7939"/>
                    <a:pt x="4902" y="7457"/>
                  </a:cubicBezTo>
                  <a:cubicBezTo>
                    <a:pt x="4737" y="6496"/>
                    <a:pt x="4404" y="5169"/>
                    <a:pt x="3734" y="3825"/>
                  </a:cubicBezTo>
                  <a:cubicBezTo>
                    <a:pt x="3415" y="3193"/>
                    <a:pt x="3036" y="2597"/>
                    <a:pt x="2600" y="2042"/>
                  </a:cubicBezTo>
                  <a:cubicBezTo>
                    <a:pt x="2182" y="1543"/>
                    <a:pt x="1772" y="1119"/>
                    <a:pt x="1381" y="821"/>
                  </a:cubicBezTo>
                  <a:cubicBezTo>
                    <a:pt x="1196" y="658"/>
                    <a:pt x="1006" y="540"/>
                    <a:pt x="846" y="431"/>
                  </a:cubicBezTo>
                  <a:cubicBezTo>
                    <a:pt x="710" y="333"/>
                    <a:pt x="566" y="247"/>
                    <a:pt x="416" y="174"/>
                  </a:cubicBezTo>
                  <a:cubicBezTo>
                    <a:pt x="200" y="61"/>
                    <a:pt x="66" y="1"/>
                    <a:pt x="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9"/>
            <p:cNvSpPr/>
            <p:nvPr/>
          </p:nvSpPr>
          <p:spPr>
            <a:xfrm>
              <a:off x="4499425" y="1050800"/>
              <a:ext cx="38925" cy="9425"/>
            </a:xfrm>
            <a:custGeom>
              <a:rect b="b" l="l" r="r" t="t"/>
              <a:pathLst>
                <a:path extrusionOk="0" h="377" w="1557">
                  <a:moveTo>
                    <a:pt x="267" y="1"/>
                  </a:moveTo>
                  <a:cubicBezTo>
                    <a:pt x="117" y="1"/>
                    <a:pt x="20" y="20"/>
                    <a:pt x="14" y="59"/>
                  </a:cubicBezTo>
                  <a:cubicBezTo>
                    <a:pt x="1" y="134"/>
                    <a:pt x="333" y="253"/>
                    <a:pt x="756" y="325"/>
                  </a:cubicBezTo>
                  <a:cubicBezTo>
                    <a:pt x="961" y="359"/>
                    <a:pt x="1149" y="377"/>
                    <a:pt x="1290" y="377"/>
                  </a:cubicBezTo>
                  <a:cubicBezTo>
                    <a:pt x="1440" y="377"/>
                    <a:pt x="1537" y="357"/>
                    <a:pt x="1544" y="318"/>
                  </a:cubicBezTo>
                  <a:cubicBezTo>
                    <a:pt x="1557" y="244"/>
                    <a:pt x="1225" y="125"/>
                    <a:pt x="803" y="53"/>
                  </a:cubicBezTo>
                  <a:cubicBezTo>
                    <a:pt x="597" y="18"/>
                    <a:pt x="409" y="1"/>
                    <a:pt x="2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9"/>
            <p:cNvSpPr/>
            <p:nvPr/>
          </p:nvSpPr>
          <p:spPr>
            <a:xfrm>
              <a:off x="3364800" y="238125"/>
              <a:ext cx="857250" cy="3413275"/>
            </a:xfrm>
            <a:custGeom>
              <a:rect b="b" l="l" r="r" t="t"/>
              <a:pathLst>
                <a:path extrusionOk="0" h="136531" w="34290">
                  <a:moveTo>
                    <a:pt x="15343" y="0"/>
                  </a:moveTo>
                  <a:cubicBezTo>
                    <a:pt x="13406" y="0"/>
                    <a:pt x="11640" y="1104"/>
                    <a:pt x="10792" y="2845"/>
                  </a:cubicBezTo>
                  <a:lnTo>
                    <a:pt x="3343" y="16905"/>
                  </a:lnTo>
                  <a:cubicBezTo>
                    <a:pt x="1147" y="21048"/>
                    <a:pt x="1" y="25664"/>
                    <a:pt x="1" y="30352"/>
                  </a:cubicBezTo>
                  <a:lnTo>
                    <a:pt x="1" y="128187"/>
                  </a:lnTo>
                  <a:lnTo>
                    <a:pt x="13062" y="136530"/>
                  </a:lnTo>
                  <a:lnTo>
                    <a:pt x="22117" y="136530"/>
                  </a:lnTo>
                  <a:lnTo>
                    <a:pt x="34289" y="128187"/>
                  </a:lnTo>
                  <a:lnTo>
                    <a:pt x="34289" y="30784"/>
                  </a:lnTo>
                  <a:cubicBezTo>
                    <a:pt x="34289" y="26290"/>
                    <a:pt x="33235" y="21858"/>
                    <a:pt x="31211" y="17846"/>
                  </a:cubicBezTo>
                  <a:lnTo>
                    <a:pt x="23611" y="2782"/>
                  </a:lnTo>
                  <a:cubicBezTo>
                    <a:pt x="22750" y="1076"/>
                    <a:pt x="21002" y="0"/>
                    <a:pt x="19091" y="0"/>
                  </a:cubicBezTo>
                  <a:close/>
                </a:path>
              </a:pathLst>
            </a:custGeom>
            <a:solidFill>
              <a:srgbClr val="EF47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9"/>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59"/>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E8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59"/>
            <p:cNvSpPr/>
            <p:nvPr/>
          </p:nvSpPr>
          <p:spPr>
            <a:xfrm>
              <a:off x="2543450" y="1788275"/>
              <a:ext cx="821375" cy="1459900"/>
            </a:xfrm>
            <a:custGeom>
              <a:rect b="b" l="l" r="r" t="t"/>
              <a:pathLst>
                <a:path extrusionOk="0" h="58396" w="32855">
                  <a:moveTo>
                    <a:pt x="32855" y="0"/>
                  </a:moveTo>
                  <a:cubicBezTo>
                    <a:pt x="32855" y="0"/>
                    <a:pt x="27481" y="23309"/>
                    <a:pt x="13740" y="33614"/>
                  </a:cubicBezTo>
                  <a:cubicBezTo>
                    <a:pt x="0" y="43920"/>
                    <a:pt x="0" y="58396"/>
                    <a:pt x="0" y="58396"/>
                  </a:cubicBezTo>
                  <a:lnTo>
                    <a:pt x="32855" y="58396"/>
                  </a:lnTo>
                  <a:lnTo>
                    <a:pt x="32855"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9"/>
            <p:cNvSpPr/>
            <p:nvPr/>
          </p:nvSpPr>
          <p:spPr>
            <a:xfrm>
              <a:off x="4222025" y="1788275"/>
              <a:ext cx="821375" cy="1459900"/>
            </a:xfrm>
            <a:custGeom>
              <a:rect b="b" l="l" r="r" t="t"/>
              <a:pathLst>
                <a:path extrusionOk="0" h="58396" w="32855">
                  <a:moveTo>
                    <a:pt x="0" y="0"/>
                  </a:moveTo>
                  <a:lnTo>
                    <a:pt x="0" y="58396"/>
                  </a:lnTo>
                  <a:lnTo>
                    <a:pt x="32855" y="58396"/>
                  </a:lnTo>
                  <a:cubicBezTo>
                    <a:pt x="32855" y="58396"/>
                    <a:pt x="32855" y="43920"/>
                    <a:pt x="19115" y="33614"/>
                  </a:cubicBezTo>
                  <a:cubicBezTo>
                    <a:pt x="5374" y="23309"/>
                    <a:pt x="0" y="0"/>
                    <a:pt x="0" y="0"/>
                  </a:cubicBez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59"/>
            <p:cNvSpPr/>
            <p:nvPr/>
          </p:nvSpPr>
          <p:spPr>
            <a:xfrm>
              <a:off x="3567350" y="766300"/>
              <a:ext cx="452150" cy="310500"/>
            </a:xfrm>
            <a:custGeom>
              <a:rect b="b" l="l" r="r" t="t"/>
              <a:pathLst>
                <a:path extrusionOk="0" h="12420" w="18086">
                  <a:moveTo>
                    <a:pt x="6210" y="0"/>
                  </a:moveTo>
                  <a:cubicBezTo>
                    <a:pt x="2781" y="0"/>
                    <a:pt x="0" y="2780"/>
                    <a:pt x="0" y="6210"/>
                  </a:cubicBezTo>
                  <a:cubicBezTo>
                    <a:pt x="0" y="9640"/>
                    <a:pt x="2781" y="12419"/>
                    <a:pt x="6210" y="12419"/>
                  </a:cubicBezTo>
                  <a:lnTo>
                    <a:pt x="11876" y="12419"/>
                  </a:lnTo>
                  <a:cubicBezTo>
                    <a:pt x="15305" y="12419"/>
                    <a:pt x="18086" y="9640"/>
                    <a:pt x="18086" y="6210"/>
                  </a:cubicBezTo>
                  <a:cubicBezTo>
                    <a:pt x="18086" y="2780"/>
                    <a:pt x="15305" y="0"/>
                    <a:pt x="118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59"/>
            <p:cNvSpPr/>
            <p:nvPr/>
          </p:nvSpPr>
          <p:spPr>
            <a:xfrm>
              <a:off x="3364800" y="3356850"/>
              <a:ext cx="857250" cy="294550"/>
            </a:xfrm>
            <a:custGeom>
              <a:rect b="b" l="l" r="r" t="t"/>
              <a:pathLst>
                <a:path extrusionOk="0" h="11782" w="34290">
                  <a:moveTo>
                    <a:pt x="1" y="0"/>
                  </a:moveTo>
                  <a:lnTo>
                    <a:pt x="1" y="3438"/>
                  </a:lnTo>
                  <a:lnTo>
                    <a:pt x="13062" y="11781"/>
                  </a:lnTo>
                  <a:lnTo>
                    <a:pt x="22117" y="11781"/>
                  </a:lnTo>
                  <a:lnTo>
                    <a:pt x="34289" y="3438"/>
                  </a:lnTo>
                  <a:lnTo>
                    <a:pt x="34289" y="0"/>
                  </a:lnTo>
                  <a:close/>
                </a:path>
              </a:pathLst>
            </a:custGeom>
            <a:solidFill>
              <a:srgbClr val="455A64">
                <a:alpha val="232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9" name="Google Shape;649;p59"/>
          <p:cNvSpPr/>
          <p:nvPr/>
        </p:nvSpPr>
        <p:spPr>
          <a:xfrm>
            <a:off x="954625" y="717025"/>
            <a:ext cx="1464900" cy="1464900"/>
          </a:xfrm>
          <a:prstGeom prst="ellipse">
            <a:avLst/>
          </a:pr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9"/>
          <p:cNvSpPr txBox="1"/>
          <p:nvPr/>
        </p:nvSpPr>
        <p:spPr>
          <a:xfrm>
            <a:off x="1086175" y="1073725"/>
            <a:ext cx="1201800" cy="75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US" sz="4800">
                <a:solidFill>
                  <a:srgbClr val="263238"/>
                </a:solidFill>
                <a:latin typeface="Karla"/>
                <a:ea typeface="Karla"/>
                <a:cs typeface="Karla"/>
                <a:sym typeface="Karla"/>
              </a:rPr>
              <a:t>02</a:t>
            </a:r>
            <a:endParaRPr b="1" sz="4800">
              <a:solidFill>
                <a:srgbClr val="263238"/>
              </a:solidFill>
              <a:latin typeface="Karla"/>
              <a:ea typeface="Karla"/>
              <a:cs typeface="Karla"/>
              <a:sym typeface="Karla"/>
            </a:endParaRPr>
          </a:p>
        </p:txBody>
      </p:sp>
      <p:sp>
        <p:nvSpPr>
          <p:cNvPr id="651" name="Google Shape;651;p59"/>
          <p:cNvSpPr txBox="1"/>
          <p:nvPr>
            <p:ph idx="12" type="sldNum"/>
          </p:nvPr>
        </p:nvSpPr>
        <p:spPr>
          <a:xfrm>
            <a:off x="8734202" y="5001825"/>
            <a:ext cx="409800" cy="153900"/>
          </a:xfrm>
          <a:prstGeom prst="rect">
            <a:avLst/>
          </a:prstGeom>
        </p:spPr>
        <p:txBody>
          <a:bodyPr anchorCtr="0" anchor="t" bIns="0" lIns="0" spcFirstLastPara="1" rIns="0" wrap="square" tIns="0">
            <a:noAutofit/>
          </a:bodyPr>
          <a:lstStyle/>
          <a:p>
            <a:pPr indent="50800" lvl="0" marL="0" rtl="0" algn="l">
              <a:spcBef>
                <a:spcPts val="0"/>
              </a:spcBef>
              <a:spcAft>
                <a:spcPts val="0"/>
              </a:spcAft>
              <a:buNone/>
            </a:pPr>
            <a:fld id="{00000000-1234-1234-1234-123412341234}" type="slidenum">
              <a:rPr lang="en-US"/>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 DS Layout">
  <a:themeElements>
    <a:clrScheme name="Simple Light">
      <a:dk1>
        <a:srgbClr val="000000"/>
      </a:dk1>
      <a:lt1>
        <a:srgbClr val="FFFFFF"/>
      </a:lt1>
      <a:dk2>
        <a:srgbClr val="263238"/>
      </a:dk2>
      <a:lt2>
        <a:srgbClr val="EEEEEE"/>
      </a:lt2>
      <a:accent1>
        <a:srgbClr val="EF475B"/>
      </a:accent1>
      <a:accent2>
        <a:srgbClr val="455A64"/>
      </a:accent2>
      <a:accent3>
        <a:srgbClr val="263238"/>
      </a:accent3>
      <a:accent4>
        <a:srgbClr val="B78876"/>
      </a:accent4>
      <a:accent5>
        <a:srgbClr val="EBEBEB"/>
      </a:accent5>
      <a:accent6>
        <a:srgbClr val="AA655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